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436" r:id="rId5"/>
    <p:sldId id="260" r:id="rId6"/>
    <p:sldId id="263" r:id="rId7"/>
    <p:sldId id="264" r:id="rId8"/>
    <p:sldId id="429" r:id="rId9"/>
    <p:sldId id="262" r:id="rId10"/>
    <p:sldId id="427" r:id="rId11"/>
    <p:sldId id="270" r:id="rId12"/>
    <p:sldId id="272" r:id="rId13"/>
    <p:sldId id="428" r:id="rId14"/>
    <p:sldId id="265" r:id="rId15"/>
    <p:sldId id="434" r:id="rId16"/>
    <p:sldId id="397" r:id="rId17"/>
    <p:sldId id="400" r:id="rId18"/>
    <p:sldId id="398" r:id="rId19"/>
    <p:sldId id="401" r:id="rId20"/>
    <p:sldId id="402" r:id="rId21"/>
    <p:sldId id="417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9" r:id="rId32"/>
    <p:sldId id="421" r:id="rId33"/>
    <p:sldId id="413" r:id="rId34"/>
    <p:sldId id="414" r:id="rId35"/>
    <p:sldId id="415" r:id="rId36"/>
    <p:sldId id="416" r:id="rId37"/>
    <p:sldId id="399" r:id="rId38"/>
    <p:sldId id="418" r:id="rId39"/>
    <p:sldId id="433" r:id="rId40"/>
    <p:sldId id="426" r:id="rId41"/>
    <p:sldId id="430" r:id="rId42"/>
    <p:sldId id="274" r:id="rId43"/>
    <p:sldId id="275" r:id="rId44"/>
    <p:sldId id="431" r:id="rId45"/>
    <p:sldId id="276" r:id="rId46"/>
    <p:sldId id="435" r:id="rId4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CCCDE-DB5D-0D4C-AC81-70F8E5A8A7A8}" v="15" dt="2023-01-27T18:54:36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6327"/>
  </p:normalViewPr>
  <p:slideViewPr>
    <p:cSldViewPr snapToGrid="0">
      <p:cViewPr varScale="1">
        <p:scale>
          <a:sx n="120" d="100"/>
          <a:sy n="120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F815E96D-605A-5C49-A726-86A32DB49B53}"/>
    <pc:docChg chg="undo custSel addSld delSld modSld">
      <pc:chgData name="Laura Alexis Janda" userId="1f227e26-6259-47d3-b693-dce21943f79e" providerId="ADAL" clId="{F815E96D-605A-5C49-A726-86A32DB49B53}" dt="2022-12-21T20:23:40.784" v="1509" actId="20577"/>
      <pc:docMkLst>
        <pc:docMk/>
      </pc:docMkLst>
      <pc:sldChg chg="new del">
        <pc:chgData name="Laura Alexis Janda" userId="1f227e26-6259-47d3-b693-dce21943f79e" providerId="ADAL" clId="{F815E96D-605A-5C49-A726-86A32DB49B53}" dt="2022-12-01T20:52:45.026" v="2" actId="2696"/>
        <pc:sldMkLst>
          <pc:docMk/>
          <pc:sldMk cId="650746234" sldId="258"/>
        </pc:sldMkLst>
      </pc:sldChg>
      <pc:sldChg chg="modSp add mod">
        <pc:chgData name="Laura Alexis Janda" userId="1f227e26-6259-47d3-b693-dce21943f79e" providerId="ADAL" clId="{F815E96D-605A-5C49-A726-86A32DB49B53}" dt="2022-12-01T20:58:56.623" v="173" actId="113"/>
        <pc:sldMkLst>
          <pc:docMk/>
          <pc:sldMk cId="2125864613" sldId="258"/>
        </pc:sldMkLst>
        <pc:spChg chg="mod">
          <ac:chgData name="Laura Alexis Janda" userId="1f227e26-6259-47d3-b693-dce21943f79e" providerId="ADAL" clId="{F815E96D-605A-5C49-A726-86A32DB49B53}" dt="2022-12-01T20:58:56.623" v="173" actId="113"/>
          <ac:spMkLst>
            <pc:docMk/>
            <pc:sldMk cId="2125864613" sldId="258"/>
            <ac:spMk id="2" creationId="{FA372233-45D3-D742-8B63-1865FFBD3E1E}"/>
          </ac:spMkLst>
        </pc:spChg>
        <pc:spChg chg="mod">
          <ac:chgData name="Laura Alexis Janda" userId="1f227e26-6259-47d3-b693-dce21943f79e" providerId="ADAL" clId="{F815E96D-605A-5C49-A726-86A32DB49B53}" dt="2022-12-01T20:57:25.993" v="171" actId="255"/>
          <ac:spMkLst>
            <pc:docMk/>
            <pc:sldMk cId="2125864613" sldId="258"/>
            <ac:spMk id="3" creationId="{65213FE3-39D2-8F4F-A000-D2DB4C8BF290}"/>
          </ac:spMkLst>
        </pc:spChg>
      </pc:sldChg>
      <pc:sldChg chg="new del">
        <pc:chgData name="Laura Alexis Janda" userId="1f227e26-6259-47d3-b693-dce21943f79e" providerId="ADAL" clId="{F815E96D-605A-5C49-A726-86A32DB49B53}" dt="2022-12-01T20:52:46.590" v="3" actId="2696"/>
        <pc:sldMkLst>
          <pc:docMk/>
          <pc:sldMk cId="3385219888" sldId="259"/>
        </pc:sldMkLst>
      </pc:sldChg>
      <pc:sldChg chg="addSp delSp modSp new mod">
        <pc:chgData name="Laura Alexis Janda" userId="1f227e26-6259-47d3-b693-dce21943f79e" providerId="ADAL" clId="{F815E96D-605A-5C49-A726-86A32DB49B53}" dt="2022-12-05T20:27:40.710" v="643" actId="20577"/>
        <pc:sldMkLst>
          <pc:docMk/>
          <pc:sldMk cId="3552567971" sldId="259"/>
        </pc:sldMkLst>
        <pc:spChg chg="mod">
          <ac:chgData name="Laura Alexis Janda" userId="1f227e26-6259-47d3-b693-dce21943f79e" providerId="ADAL" clId="{F815E96D-605A-5C49-A726-86A32DB49B53}" dt="2022-12-01T21:04:05.734" v="466" actId="113"/>
          <ac:spMkLst>
            <pc:docMk/>
            <pc:sldMk cId="3552567971" sldId="259"/>
            <ac:spMk id="2" creationId="{ABAC481C-70DB-7603-92AA-44DE13A920CA}"/>
          </ac:spMkLst>
        </pc:spChg>
        <pc:spChg chg="del">
          <ac:chgData name="Laura Alexis Janda" userId="1f227e26-6259-47d3-b693-dce21943f79e" providerId="ADAL" clId="{F815E96D-605A-5C49-A726-86A32DB49B53}" dt="2022-12-01T21:00:45.885" v="198" actId="3680"/>
          <ac:spMkLst>
            <pc:docMk/>
            <pc:sldMk cId="3552567971" sldId="259"/>
            <ac:spMk id="3" creationId="{B79994BD-0679-C358-5A76-64466031080F}"/>
          </ac:spMkLst>
        </pc:spChg>
        <pc:spChg chg="add mod">
          <ac:chgData name="Laura Alexis Janda" userId="1f227e26-6259-47d3-b693-dce21943f79e" providerId="ADAL" clId="{F815E96D-605A-5C49-A726-86A32DB49B53}" dt="2022-12-01T21:08:22.082" v="620" actId="20577"/>
          <ac:spMkLst>
            <pc:docMk/>
            <pc:sldMk cId="3552567971" sldId="259"/>
            <ac:spMk id="5" creationId="{0BFC901D-7F71-DF4E-6066-1FF12F9DDECC}"/>
          </ac:spMkLst>
        </pc:spChg>
        <pc:graphicFrameChg chg="add mod ord modGraphic">
          <ac:chgData name="Laura Alexis Janda" userId="1f227e26-6259-47d3-b693-dce21943f79e" providerId="ADAL" clId="{F815E96D-605A-5C49-A726-86A32DB49B53}" dt="2022-12-05T20:27:40.710" v="643" actId="20577"/>
          <ac:graphicFrameMkLst>
            <pc:docMk/>
            <pc:sldMk cId="3552567971" sldId="259"/>
            <ac:graphicFrameMk id="4" creationId="{7B9AED18-C07C-A1A4-FC5E-40613564193D}"/>
          </ac:graphicFrameMkLst>
        </pc:graphicFrameChg>
      </pc:sldChg>
      <pc:sldChg chg="addSp modSp add mod modAnim">
        <pc:chgData name="Laura Alexis Janda" userId="1f227e26-6259-47d3-b693-dce21943f79e" providerId="ADAL" clId="{F815E96D-605A-5C49-A726-86A32DB49B53}" dt="2022-12-06T16:17:50.803" v="1436" actId="1076"/>
        <pc:sldMkLst>
          <pc:docMk/>
          <pc:sldMk cId="3242652494" sldId="260"/>
        </pc:sldMkLst>
        <pc:spChg chg="mod">
          <ac:chgData name="Laura Alexis Janda" userId="1f227e26-6259-47d3-b693-dce21943f79e" providerId="ADAL" clId="{F815E96D-605A-5C49-A726-86A32DB49B53}" dt="2022-12-01T21:09:10.984" v="630" actId="20577"/>
          <ac:spMkLst>
            <pc:docMk/>
            <pc:sldMk cId="3242652494" sldId="260"/>
            <ac:spMk id="2" creationId="{C84D9445-9311-0E45-90AE-43D04F15BB42}"/>
          </ac:spMkLst>
        </pc:spChg>
        <pc:spChg chg="mod">
          <ac:chgData name="Laura Alexis Janda" userId="1f227e26-6259-47d3-b693-dce21943f79e" providerId="ADAL" clId="{F815E96D-605A-5C49-A726-86A32DB49B53}" dt="2022-12-05T21:05:51.170" v="1246" actId="27636"/>
          <ac:spMkLst>
            <pc:docMk/>
            <pc:sldMk cId="3242652494" sldId="260"/>
            <ac:spMk id="3" creationId="{6D40AE32-7870-9D40-9E6E-17681DE37FC8}"/>
          </ac:spMkLst>
        </pc:spChg>
        <pc:spChg chg="mod">
          <ac:chgData name="Laura Alexis Janda" userId="1f227e26-6259-47d3-b693-dce21943f79e" providerId="ADAL" clId="{F815E96D-605A-5C49-A726-86A32DB49B53}" dt="2022-12-05T21:05:51.166" v="1245" actId="27636"/>
          <ac:spMkLst>
            <pc:docMk/>
            <pc:sldMk cId="3242652494" sldId="260"/>
            <ac:spMk id="4" creationId="{885CC377-B8FA-5645-8FFB-AD581A3B5FF8}"/>
          </ac:spMkLst>
        </pc:spChg>
        <pc:picChg chg="add mod">
          <ac:chgData name="Laura Alexis Janda" userId="1f227e26-6259-47d3-b693-dce21943f79e" providerId="ADAL" clId="{F815E96D-605A-5C49-A726-86A32DB49B53}" dt="2022-12-06T16:17:37.143" v="1435"/>
          <ac:picMkLst>
            <pc:docMk/>
            <pc:sldMk cId="3242652494" sldId="260"/>
            <ac:picMk id="5" creationId="{AE299C58-6C02-E145-4B4F-6EB22856E8EC}"/>
          </ac:picMkLst>
        </pc:picChg>
        <pc:picChg chg="mod">
          <ac:chgData name="Laura Alexis Janda" userId="1f227e26-6259-47d3-b693-dce21943f79e" providerId="ADAL" clId="{F815E96D-605A-5C49-A726-86A32DB49B53}" dt="2022-12-06T16:17:50.803" v="1436" actId="1076"/>
          <ac:picMkLst>
            <pc:docMk/>
            <pc:sldMk cId="3242652494" sldId="260"/>
            <ac:picMk id="1026" creationId="{92884248-EEF6-0E48-9578-855E285D003C}"/>
          </ac:picMkLst>
        </pc:picChg>
      </pc:sldChg>
      <pc:sldChg chg="addSp delSp modSp add del mod setBg delDesignElem">
        <pc:chgData name="Laura Alexis Janda" userId="1f227e26-6259-47d3-b693-dce21943f79e" providerId="ADAL" clId="{F815E96D-605A-5C49-A726-86A32DB49B53}" dt="2022-12-05T20:53:56.925" v="1145" actId="113"/>
        <pc:sldMkLst>
          <pc:docMk/>
          <pc:sldMk cId="622839588" sldId="262"/>
        </pc:sldMkLst>
        <pc:spChg chg="mod">
          <ac:chgData name="Laura Alexis Janda" userId="1f227e26-6259-47d3-b693-dce21943f79e" providerId="ADAL" clId="{F815E96D-605A-5C49-A726-86A32DB49B53}" dt="2022-12-05T20:53:56.925" v="1145" actId="113"/>
          <ac:spMkLst>
            <pc:docMk/>
            <pc:sldMk cId="622839588" sldId="262"/>
            <ac:spMk id="2" creationId="{95D69FDA-4F5E-9942-B3B7-A3BEFE276423}"/>
          </ac:spMkLst>
        </pc:spChg>
        <pc:spChg chg="mod">
          <ac:chgData name="Laura Alexis Janda" userId="1f227e26-6259-47d3-b693-dce21943f79e" providerId="ADAL" clId="{F815E96D-605A-5C49-A726-86A32DB49B53}" dt="2022-12-05T20:53:40.510" v="1143" actId="255"/>
          <ac:spMkLst>
            <pc:docMk/>
            <pc:sldMk cId="622839588" sldId="262"/>
            <ac:spMk id="3" creationId="{096F3882-985C-5E4D-BA45-E025FE2ACB4A}"/>
          </ac:spMkLst>
        </pc:spChg>
        <pc:spChg chg="add del">
          <ac:chgData name="Laura Alexis Janda" userId="1f227e26-6259-47d3-b693-dce21943f79e" providerId="ADAL" clId="{F815E96D-605A-5C49-A726-86A32DB49B53}" dt="2022-12-05T20:51:47.225" v="1138"/>
          <ac:spMkLst>
            <pc:docMk/>
            <pc:sldMk cId="622839588" sldId="262"/>
            <ac:spMk id="135" creationId="{4038CB10-1F5C-4D54-9DF7-12586DE5B007}"/>
          </ac:spMkLst>
        </pc:spChg>
        <pc:spChg chg="add del">
          <ac:chgData name="Laura Alexis Janda" userId="1f227e26-6259-47d3-b693-dce21943f79e" providerId="ADAL" clId="{F815E96D-605A-5C49-A726-86A32DB49B53}" dt="2022-12-05T20:51:47.225" v="1138"/>
          <ac:spMkLst>
            <pc:docMk/>
            <pc:sldMk cId="622839588" sldId="262"/>
            <ac:spMk id="137" creationId="{73ED6512-6858-4552-B699-9A97FE9A4EA2}"/>
          </ac:spMkLst>
        </pc:spChg>
        <pc:spChg chg="add">
          <ac:chgData name="Laura Alexis Janda" userId="1f227e26-6259-47d3-b693-dce21943f79e" providerId="ADAL" clId="{F815E96D-605A-5C49-A726-86A32DB49B53}" dt="2022-12-05T20:53:18.337" v="1142" actId="26606"/>
          <ac:spMkLst>
            <pc:docMk/>
            <pc:sldMk cId="622839588" sldId="262"/>
            <ac:spMk id="4103" creationId="{4038CB10-1F5C-4D54-9DF7-12586DE5B007}"/>
          </ac:spMkLst>
        </pc:spChg>
        <pc:spChg chg="add">
          <ac:chgData name="Laura Alexis Janda" userId="1f227e26-6259-47d3-b693-dce21943f79e" providerId="ADAL" clId="{F815E96D-605A-5C49-A726-86A32DB49B53}" dt="2022-12-05T20:53:18.337" v="1142" actId="26606"/>
          <ac:spMkLst>
            <pc:docMk/>
            <pc:sldMk cId="622839588" sldId="262"/>
            <ac:spMk id="4105" creationId="{73ED6512-6858-4552-B699-9A97FE9A4EA2}"/>
          </ac:spMkLst>
        </pc:spChg>
      </pc:sldChg>
      <pc:sldChg chg="modSp add mod">
        <pc:chgData name="Laura Alexis Janda" userId="1f227e26-6259-47d3-b693-dce21943f79e" providerId="ADAL" clId="{F815E96D-605A-5C49-A726-86A32DB49B53}" dt="2022-12-05T20:33:46.879" v="786" actId="20577"/>
        <pc:sldMkLst>
          <pc:docMk/>
          <pc:sldMk cId="1049740179" sldId="263"/>
        </pc:sldMkLst>
        <pc:spChg chg="mod">
          <ac:chgData name="Laura Alexis Janda" userId="1f227e26-6259-47d3-b693-dce21943f79e" providerId="ADAL" clId="{F815E96D-605A-5C49-A726-86A32DB49B53}" dt="2022-12-05T20:33:46.879" v="786" actId="20577"/>
          <ac:spMkLst>
            <pc:docMk/>
            <pc:sldMk cId="1049740179" sldId="263"/>
            <ac:spMk id="3" creationId="{4E32E675-9B3B-9847-91B5-E2025917FFBD}"/>
          </ac:spMkLst>
        </pc:spChg>
      </pc:sldChg>
      <pc:sldChg chg="modSp add mod">
        <pc:chgData name="Laura Alexis Janda" userId="1f227e26-6259-47d3-b693-dce21943f79e" providerId="ADAL" clId="{F815E96D-605A-5C49-A726-86A32DB49B53}" dt="2022-12-05T20:37:21.381" v="981" actId="20577"/>
        <pc:sldMkLst>
          <pc:docMk/>
          <pc:sldMk cId="1981309926" sldId="264"/>
        </pc:sldMkLst>
        <pc:spChg chg="mod">
          <ac:chgData name="Laura Alexis Janda" userId="1f227e26-6259-47d3-b693-dce21943f79e" providerId="ADAL" clId="{F815E96D-605A-5C49-A726-86A32DB49B53}" dt="2022-12-05T20:36:36.395" v="917" actId="20577"/>
          <ac:spMkLst>
            <pc:docMk/>
            <pc:sldMk cId="1981309926" sldId="264"/>
            <ac:spMk id="2" creationId="{BC334C75-36D3-324C-90C4-40F7AFB2472F}"/>
          </ac:spMkLst>
        </pc:spChg>
        <pc:spChg chg="mod">
          <ac:chgData name="Laura Alexis Janda" userId="1f227e26-6259-47d3-b693-dce21943f79e" providerId="ADAL" clId="{F815E96D-605A-5C49-A726-86A32DB49B53}" dt="2022-12-05T20:37:21.381" v="981" actId="20577"/>
          <ac:spMkLst>
            <pc:docMk/>
            <pc:sldMk cId="1981309926" sldId="264"/>
            <ac:spMk id="3" creationId="{4E32E675-9B3B-9847-91B5-E2025917FFBD}"/>
          </ac:spMkLst>
        </pc:spChg>
      </pc:sldChg>
      <pc:sldChg chg="addSp delSp modSp add mod setBg delDesignElem">
        <pc:chgData name="Laura Alexis Janda" userId="1f227e26-6259-47d3-b693-dce21943f79e" providerId="ADAL" clId="{F815E96D-605A-5C49-A726-86A32DB49B53}" dt="2022-12-05T20:55:25.243" v="1150" actId="255"/>
        <pc:sldMkLst>
          <pc:docMk/>
          <pc:sldMk cId="416553222" sldId="265"/>
        </pc:sldMkLst>
        <pc:spChg chg="mod">
          <ac:chgData name="Laura Alexis Janda" userId="1f227e26-6259-47d3-b693-dce21943f79e" providerId="ADAL" clId="{F815E96D-605A-5C49-A726-86A32DB49B53}" dt="2022-12-05T20:55:10.354" v="1149" actId="255"/>
          <ac:spMkLst>
            <pc:docMk/>
            <pc:sldMk cId="416553222" sldId="265"/>
            <ac:spMk id="2" creationId="{660A40C4-77B4-3C42-A649-6777FC780C89}"/>
          </ac:spMkLst>
        </pc:spChg>
        <pc:spChg chg="mod">
          <ac:chgData name="Laura Alexis Janda" userId="1f227e26-6259-47d3-b693-dce21943f79e" providerId="ADAL" clId="{F815E96D-605A-5C49-A726-86A32DB49B53}" dt="2022-12-05T20:55:25.243" v="1150" actId="255"/>
          <ac:spMkLst>
            <pc:docMk/>
            <pc:sldMk cId="416553222" sldId="265"/>
            <ac:spMk id="3" creationId="{51F97F66-9A9F-3046-B42A-E3C470D562F1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416553222" sldId="265"/>
            <ac:spMk id="73" creationId="{3CD9DF72-87A3-404E-A828-84CBF11A8303}"/>
          </ac:spMkLst>
        </pc:spChg>
        <pc:spChg chg="add">
          <ac:chgData name="Laura Alexis Janda" userId="1f227e26-6259-47d3-b693-dce21943f79e" providerId="ADAL" clId="{F815E96D-605A-5C49-A726-86A32DB49B53}" dt="2022-12-05T20:54:58.363" v="1148" actId="26606"/>
          <ac:spMkLst>
            <pc:docMk/>
            <pc:sldMk cId="416553222" sldId="265"/>
            <ac:spMk id="1033" creationId="{8FC9BE17-9A7B-462D-AE50-3D8777387304}"/>
          </ac:spMkLst>
        </pc:spChg>
        <pc:spChg chg="add">
          <ac:chgData name="Laura Alexis Janda" userId="1f227e26-6259-47d3-b693-dce21943f79e" providerId="ADAL" clId="{F815E96D-605A-5C49-A726-86A32DB49B53}" dt="2022-12-05T20:54:58.363" v="1148" actId="26606"/>
          <ac:spMkLst>
            <pc:docMk/>
            <pc:sldMk cId="416553222" sldId="265"/>
            <ac:spMk id="1035" creationId="{3EBE8569-6AEC-4B8C-8D53-2DE337CDBA65}"/>
          </ac:spMkLst>
        </pc:spChg>
        <pc:spChg chg="add">
          <ac:chgData name="Laura Alexis Janda" userId="1f227e26-6259-47d3-b693-dce21943f79e" providerId="ADAL" clId="{F815E96D-605A-5C49-A726-86A32DB49B53}" dt="2022-12-05T20:54:58.363" v="1148" actId="26606"/>
          <ac:spMkLst>
            <pc:docMk/>
            <pc:sldMk cId="416553222" sldId="265"/>
            <ac:spMk id="1037" creationId="{55D4142C-5077-457F-A6AD-3FECFDB39685}"/>
          </ac:spMkLst>
        </pc:spChg>
        <pc:spChg chg="add">
          <ac:chgData name="Laura Alexis Janda" userId="1f227e26-6259-47d3-b693-dce21943f79e" providerId="ADAL" clId="{F815E96D-605A-5C49-A726-86A32DB49B53}" dt="2022-12-05T20:54:58.363" v="1148" actId="26606"/>
          <ac:spMkLst>
            <pc:docMk/>
            <pc:sldMk cId="416553222" sldId="265"/>
            <ac:spMk id="1039" creationId="{7A5F0580-5EE9-419F-96EE-B6529EF6E7D0}"/>
          </ac:spMkLst>
        </pc:spChg>
        <pc:picChg chg="mod">
          <ac:chgData name="Laura Alexis Janda" userId="1f227e26-6259-47d3-b693-dce21943f79e" providerId="ADAL" clId="{F815E96D-605A-5C49-A726-86A32DB49B53}" dt="2022-12-05T20:54:58.363" v="1148" actId="26606"/>
          <ac:picMkLst>
            <pc:docMk/>
            <pc:sldMk cId="416553222" sldId="265"/>
            <ac:picMk id="1028" creationId="{234A15B6-053A-E449-80CF-484A38C72A31}"/>
          </ac:picMkLst>
        </pc:picChg>
        <pc:cxnChg chg="del">
          <ac:chgData name="Laura Alexis Janda" userId="1f227e26-6259-47d3-b693-dce21943f79e" providerId="ADAL" clId="{F815E96D-605A-5C49-A726-86A32DB49B53}" dt="2022-12-05T20:51:47.225" v="1138"/>
          <ac:cxnSpMkLst>
            <pc:docMk/>
            <pc:sldMk cId="416553222" sldId="265"/>
            <ac:cxnSpMk id="75" creationId="{20E3A342-4D61-4E3F-AF90-1AB42AEB96CC}"/>
          </ac:cxnSpMkLst>
        </pc:cxnChg>
      </pc:sldChg>
      <pc:sldChg chg="modSp add mod">
        <pc:chgData name="Laura Alexis Janda" userId="1f227e26-6259-47d3-b693-dce21943f79e" providerId="ADAL" clId="{F815E96D-605A-5C49-A726-86A32DB49B53}" dt="2022-12-05T20:59:06.281" v="1224" actId="1076"/>
        <pc:sldMkLst>
          <pc:docMk/>
          <pc:sldMk cId="2348144749" sldId="270"/>
        </pc:sldMkLst>
        <pc:spChg chg="mod">
          <ac:chgData name="Laura Alexis Janda" userId="1f227e26-6259-47d3-b693-dce21943f79e" providerId="ADAL" clId="{F815E96D-605A-5C49-A726-86A32DB49B53}" dt="2022-12-05T20:58:30.715" v="1220" actId="255"/>
          <ac:spMkLst>
            <pc:docMk/>
            <pc:sldMk cId="2348144749" sldId="270"/>
            <ac:spMk id="2" creationId="{B713F2E4-8EDB-8841-80E9-E9F1C8928505}"/>
          </ac:spMkLst>
        </pc:spChg>
        <pc:spChg chg="mod">
          <ac:chgData name="Laura Alexis Janda" userId="1f227e26-6259-47d3-b693-dce21943f79e" providerId="ADAL" clId="{F815E96D-605A-5C49-A726-86A32DB49B53}" dt="2022-12-05T20:58:59.942" v="1223" actId="255"/>
          <ac:spMkLst>
            <pc:docMk/>
            <pc:sldMk cId="2348144749" sldId="270"/>
            <ac:spMk id="3" creationId="{1E869400-1800-0E4C-8C7A-CAEE577F5605}"/>
          </ac:spMkLst>
        </pc:spChg>
        <pc:picChg chg="mod">
          <ac:chgData name="Laura Alexis Janda" userId="1f227e26-6259-47d3-b693-dce21943f79e" providerId="ADAL" clId="{F815E96D-605A-5C49-A726-86A32DB49B53}" dt="2022-12-05T20:59:06.281" v="1224" actId="1076"/>
          <ac:picMkLst>
            <pc:docMk/>
            <pc:sldMk cId="2348144749" sldId="270"/>
            <ac:picMk id="2050" creationId="{E81812D8-3967-FA43-AC5F-DCDB123DB738}"/>
          </ac:picMkLst>
        </pc:picChg>
      </pc:sldChg>
      <pc:sldChg chg="modSp add mod">
        <pc:chgData name="Laura Alexis Janda" userId="1f227e26-6259-47d3-b693-dce21943f79e" providerId="ADAL" clId="{F815E96D-605A-5C49-A726-86A32DB49B53}" dt="2022-12-05T20:59:38.871" v="1227" actId="255"/>
        <pc:sldMkLst>
          <pc:docMk/>
          <pc:sldMk cId="3563342640" sldId="272"/>
        </pc:sldMkLst>
        <pc:spChg chg="mod">
          <ac:chgData name="Laura Alexis Janda" userId="1f227e26-6259-47d3-b693-dce21943f79e" providerId="ADAL" clId="{F815E96D-605A-5C49-A726-86A32DB49B53}" dt="2022-12-05T20:59:33.423" v="1226" actId="255"/>
          <ac:spMkLst>
            <pc:docMk/>
            <pc:sldMk cId="3563342640" sldId="272"/>
            <ac:spMk id="2" creationId="{2F5DA66C-4860-4944-84F5-FA13074A2E72}"/>
          </ac:spMkLst>
        </pc:spChg>
        <pc:spChg chg="mod">
          <ac:chgData name="Laura Alexis Janda" userId="1f227e26-6259-47d3-b693-dce21943f79e" providerId="ADAL" clId="{F815E96D-605A-5C49-A726-86A32DB49B53}" dt="2022-12-05T20:59:38.871" v="1227" actId="255"/>
          <ac:spMkLst>
            <pc:docMk/>
            <pc:sldMk cId="3563342640" sldId="272"/>
            <ac:spMk id="3" creationId="{430666CE-CCA1-1F4B-A146-F4D5B9FE142F}"/>
          </ac:spMkLst>
        </pc:spChg>
      </pc:sldChg>
      <pc:sldChg chg="modSp add mod">
        <pc:chgData name="Laura Alexis Janda" userId="1f227e26-6259-47d3-b693-dce21943f79e" providerId="ADAL" clId="{F815E96D-605A-5C49-A726-86A32DB49B53}" dt="2022-12-05T21:02:27.440" v="1229" actId="20577"/>
        <pc:sldMkLst>
          <pc:docMk/>
          <pc:sldMk cId="2131437226" sldId="274"/>
        </pc:sldMkLst>
        <pc:spChg chg="mod">
          <ac:chgData name="Laura Alexis Janda" userId="1f227e26-6259-47d3-b693-dce21943f79e" providerId="ADAL" clId="{F815E96D-605A-5C49-A726-86A32DB49B53}" dt="2022-12-05T21:02:27.440" v="1229" actId="20577"/>
          <ac:spMkLst>
            <pc:docMk/>
            <pc:sldMk cId="2131437226" sldId="274"/>
            <ac:spMk id="3" creationId="{960C7F5E-A902-2C48-8E75-E1BC19254B7C}"/>
          </ac:spMkLst>
        </pc:spChg>
      </pc:sldChg>
      <pc:sldChg chg="add">
        <pc:chgData name="Laura Alexis Janda" userId="1f227e26-6259-47d3-b693-dce21943f79e" providerId="ADAL" clId="{F815E96D-605A-5C49-A726-86A32DB49B53}" dt="2022-12-05T21:01:31.520" v="1228"/>
        <pc:sldMkLst>
          <pc:docMk/>
          <pc:sldMk cId="2001493899" sldId="275"/>
        </pc:sldMkLst>
      </pc:sldChg>
      <pc:sldChg chg="add">
        <pc:chgData name="Laura Alexis Janda" userId="1f227e26-6259-47d3-b693-dce21943f79e" providerId="ADAL" clId="{F815E96D-605A-5C49-A726-86A32DB49B53}" dt="2022-12-05T21:01:31.520" v="1228"/>
        <pc:sldMkLst>
          <pc:docMk/>
          <pc:sldMk cId="2252174989" sldId="276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3766798740" sldId="397"/>
        </pc:sldMkLst>
      </pc:sldChg>
      <pc:sldChg chg="modSp add mod">
        <pc:chgData name="Laura Alexis Janda" userId="1f227e26-6259-47d3-b693-dce21943f79e" providerId="ADAL" clId="{F815E96D-605A-5C49-A726-86A32DB49B53}" dt="2022-12-05T20:39:15.187" v="990" actId="14100"/>
        <pc:sldMkLst>
          <pc:docMk/>
          <pc:sldMk cId="1679481140" sldId="398"/>
        </pc:sldMkLst>
        <pc:spChg chg="mod">
          <ac:chgData name="Laura Alexis Janda" userId="1f227e26-6259-47d3-b693-dce21943f79e" providerId="ADAL" clId="{F815E96D-605A-5C49-A726-86A32DB49B53}" dt="2022-12-05T20:38:56.643" v="989" actId="20577"/>
          <ac:spMkLst>
            <pc:docMk/>
            <pc:sldMk cId="1679481140" sldId="398"/>
            <ac:spMk id="3" creationId="{00000000-0000-0000-0000-000000000000}"/>
          </ac:spMkLst>
        </pc:spChg>
        <pc:spChg chg="mod">
          <ac:chgData name="Laura Alexis Janda" userId="1f227e26-6259-47d3-b693-dce21943f79e" providerId="ADAL" clId="{F815E96D-605A-5C49-A726-86A32DB49B53}" dt="2022-12-05T20:39:15.187" v="990" actId="14100"/>
          <ac:spMkLst>
            <pc:docMk/>
            <pc:sldMk cId="1679481140" sldId="398"/>
            <ac:spMk id="7" creationId="{505CDC59-7925-284E-8EFE-DB8026DCB46B}"/>
          </ac:spMkLst>
        </pc:spChg>
      </pc:sldChg>
      <pc:sldChg chg="modSp add mod">
        <pc:chgData name="Laura Alexis Janda" userId="1f227e26-6259-47d3-b693-dce21943f79e" providerId="ADAL" clId="{F815E96D-605A-5C49-A726-86A32DB49B53}" dt="2022-12-21T20:23:40.784" v="1509" actId="20577"/>
        <pc:sldMkLst>
          <pc:docMk/>
          <pc:sldMk cId="2523005016" sldId="399"/>
        </pc:sldMkLst>
        <pc:spChg chg="mod">
          <ac:chgData name="Laura Alexis Janda" userId="1f227e26-6259-47d3-b693-dce21943f79e" providerId="ADAL" clId="{F815E96D-605A-5C49-A726-86A32DB49B53}" dt="2022-12-21T20:23:40.784" v="1509" actId="20577"/>
          <ac:spMkLst>
            <pc:docMk/>
            <pc:sldMk cId="2523005016" sldId="399"/>
            <ac:spMk id="4" creationId="{00000000-0000-0000-0000-000000000000}"/>
          </ac:spMkLst>
        </pc:spChg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219308278" sldId="400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354168778" sldId="401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2499176300" sldId="402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3091832544" sldId="404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3813831223" sldId="405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1928589341" sldId="406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2485838778" sldId="407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2349425132" sldId="408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817589584" sldId="409"/>
        </pc:sldMkLst>
      </pc:sldChg>
      <pc:sldChg chg="modSp add mod">
        <pc:chgData name="Laura Alexis Janda" userId="1f227e26-6259-47d3-b693-dce21943f79e" providerId="ADAL" clId="{F815E96D-605A-5C49-A726-86A32DB49B53}" dt="2022-12-05T20:41:25.595" v="1001" actId="14100"/>
        <pc:sldMkLst>
          <pc:docMk/>
          <pc:sldMk cId="3625013134" sldId="410"/>
        </pc:sldMkLst>
        <pc:spChg chg="mod">
          <ac:chgData name="Laura Alexis Janda" userId="1f227e26-6259-47d3-b693-dce21943f79e" providerId="ADAL" clId="{F815E96D-605A-5C49-A726-86A32DB49B53}" dt="2022-12-05T20:41:25.595" v="1001" actId="14100"/>
          <ac:spMkLst>
            <pc:docMk/>
            <pc:sldMk cId="3625013134" sldId="410"/>
            <ac:spMk id="18" creationId="{B9118B4F-0583-9A48-A028-9420596293C1}"/>
          </ac:spMkLst>
        </pc:spChg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1897864392" sldId="411"/>
        </pc:sldMkLst>
      </pc:sldChg>
      <pc:sldChg chg="modSp add">
        <pc:chgData name="Laura Alexis Janda" userId="1f227e26-6259-47d3-b693-dce21943f79e" providerId="ADAL" clId="{F815E96D-605A-5C49-A726-86A32DB49B53}" dt="2022-12-05T20:41:58.684" v="1002" actId="1076"/>
        <pc:sldMkLst>
          <pc:docMk/>
          <pc:sldMk cId="717181966" sldId="412"/>
        </pc:sldMkLst>
        <pc:picChg chg="mod">
          <ac:chgData name="Laura Alexis Janda" userId="1f227e26-6259-47d3-b693-dce21943f79e" providerId="ADAL" clId="{F815E96D-605A-5C49-A726-86A32DB49B53}" dt="2022-12-05T20:41:58.684" v="1002" actId="1076"/>
          <ac:picMkLst>
            <pc:docMk/>
            <pc:sldMk cId="717181966" sldId="412"/>
            <ac:picMk id="6" creationId="{D9E2E9F3-F59C-2443-B7B2-A0CAB24581A2}"/>
          </ac:picMkLst>
        </pc:picChg>
      </pc:sldChg>
      <pc:sldChg chg="modSp add">
        <pc:chgData name="Laura Alexis Janda" userId="1f227e26-6259-47d3-b693-dce21943f79e" providerId="ADAL" clId="{F815E96D-605A-5C49-A726-86A32DB49B53}" dt="2022-12-05T20:44:02.830" v="1061" actId="14100"/>
        <pc:sldMkLst>
          <pc:docMk/>
          <pc:sldMk cId="1328029806" sldId="413"/>
        </pc:sldMkLst>
        <pc:picChg chg="mod">
          <ac:chgData name="Laura Alexis Janda" userId="1f227e26-6259-47d3-b693-dce21943f79e" providerId="ADAL" clId="{F815E96D-605A-5C49-A726-86A32DB49B53}" dt="2022-12-05T20:44:02.830" v="1061" actId="14100"/>
          <ac:picMkLst>
            <pc:docMk/>
            <pc:sldMk cId="1328029806" sldId="413"/>
            <ac:picMk id="6" creationId="{ADD7346F-B802-954D-9FED-E0A3DB808AD6}"/>
          </ac:picMkLst>
        </pc:picChg>
      </pc:sldChg>
      <pc:sldChg chg="modSp add mod">
        <pc:chgData name="Laura Alexis Janda" userId="1f227e26-6259-47d3-b693-dce21943f79e" providerId="ADAL" clId="{F815E96D-605A-5C49-A726-86A32DB49B53}" dt="2022-12-05T20:44:40.305" v="1062" actId="732"/>
        <pc:sldMkLst>
          <pc:docMk/>
          <pc:sldMk cId="4247576582" sldId="414"/>
        </pc:sldMkLst>
        <pc:spChg chg="mod">
          <ac:chgData name="Laura Alexis Janda" userId="1f227e26-6259-47d3-b693-dce21943f79e" providerId="ADAL" clId="{F815E96D-605A-5C49-A726-86A32DB49B53}" dt="2022-12-05T20:38:11.557" v="983" actId="27636"/>
          <ac:spMkLst>
            <pc:docMk/>
            <pc:sldMk cId="4247576582" sldId="414"/>
            <ac:spMk id="3" creationId="{FA72C763-DCE9-CE4E-A187-A2722B2CCCFF}"/>
          </ac:spMkLst>
        </pc:spChg>
        <pc:picChg chg="mod">
          <ac:chgData name="Laura Alexis Janda" userId="1f227e26-6259-47d3-b693-dce21943f79e" providerId="ADAL" clId="{F815E96D-605A-5C49-A726-86A32DB49B53}" dt="2022-12-05T20:44:40.305" v="1062" actId="732"/>
          <ac:picMkLst>
            <pc:docMk/>
            <pc:sldMk cId="4247576582" sldId="414"/>
            <ac:picMk id="5" creationId="{873B234C-2A67-814F-8B19-5C6677B25C1A}"/>
          </ac:picMkLst>
        </pc:picChg>
      </pc:sldChg>
      <pc:sldChg chg="modSp add mod">
        <pc:chgData name="Laura Alexis Janda" userId="1f227e26-6259-47d3-b693-dce21943f79e" providerId="ADAL" clId="{F815E96D-605A-5C49-A726-86A32DB49B53}" dt="2022-12-05T20:45:17.337" v="1069" actId="20577"/>
        <pc:sldMkLst>
          <pc:docMk/>
          <pc:sldMk cId="991778368" sldId="415"/>
        </pc:sldMkLst>
        <pc:spChg chg="mod">
          <ac:chgData name="Laura Alexis Janda" userId="1f227e26-6259-47d3-b693-dce21943f79e" providerId="ADAL" clId="{F815E96D-605A-5C49-A726-86A32DB49B53}" dt="2022-12-05T20:45:17.337" v="1069" actId="20577"/>
          <ac:spMkLst>
            <pc:docMk/>
            <pc:sldMk cId="991778368" sldId="415"/>
            <ac:spMk id="3" creationId="{463CC283-98E7-454F-AC81-BEDBAD0EA7B6}"/>
          </ac:spMkLst>
        </pc:spChg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464690462" sldId="416"/>
        </pc:sldMkLst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330685812" sldId="417"/>
        </pc:sldMkLst>
      </pc:sldChg>
      <pc:sldChg chg="modSp add mod">
        <pc:chgData name="Laura Alexis Janda" userId="1f227e26-6259-47d3-b693-dce21943f79e" providerId="ADAL" clId="{F815E96D-605A-5C49-A726-86A32DB49B53}" dt="2022-12-05T20:38:11.595" v="984" actId="27636"/>
        <pc:sldMkLst>
          <pc:docMk/>
          <pc:sldMk cId="1370011363" sldId="418"/>
        </pc:sldMkLst>
        <pc:spChg chg="mod">
          <ac:chgData name="Laura Alexis Janda" userId="1f227e26-6259-47d3-b693-dce21943f79e" providerId="ADAL" clId="{F815E96D-605A-5C49-A726-86A32DB49B53}" dt="2022-12-05T20:38:11.595" v="984" actId="27636"/>
          <ac:spMkLst>
            <pc:docMk/>
            <pc:sldMk cId="1370011363" sldId="418"/>
            <ac:spMk id="4" creationId="{00000000-0000-0000-0000-000000000000}"/>
          </ac:spMkLst>
        </pc:spChg>
      </pc:sldChg>
      <pc:sldChg chg="add">
        <pc:chgData name="Laura Alexis Janda" userId="1f227e26-6259-47d3-b693-dce21943f79e" providerId="ADAL" clId="{F815E96D-605A-5C49-A726-86A32DB49B53}" dt="2022-12-05T20:38:11.369" v="982"/>
        <pc:sldMkLst>
          <pc:docMk/>
          <pc:sldMk cId="2888700322" sldId="419"/>
        </pc:sldMkLst>
      </pc:sldChg>
      <pc:sldChg chg="modSp add mod">
        <pc:chgData name="Laura Alexis Janda" userId="1f227e26-6259-47d3-b693-dce21943f79e" providerId="ADAL" clId="{F815E96D-605A-5C49-A726-86A32DB49B53}" dt="2022-12-05T20:43:52.772" v="1060" actId="14100"/>
        <pc:sldMkLst>
          <pc:docMk/>
          <pc:sldMk cId="3696810729" sldId="421"/>
        </pc:sldMkLst>
        <pc:picChg chg="mod">
          <ac:chgData name="Laura Alexis Janda" userId="1f227e26-6259-47d3-b693-dce21943f79e" providerId="ADAL" clId="{F815E96D-605A-5C49-A726-86A32DB49B53}" dt="2022-12-05T20:43:32.250" v="1030" actId="1036"/>
          <ac:picMkLst>
            <pc:docMk/>
            <pc:sldMk cId="3696810729" sldId="421"/>
            <ac:picMk id="7" creationId="{92E866E3-44C5-F345-A21D-C4C2A661D912}"/>
          </ac:picMkLst>
        </pc:picChg>
        <pc:picChg chg="mod">
          <ac:chgData name="Laura Alexis Janda" userId="1f227e26-6259-47d3-b693-dce21943f79e" providerId="ADAL" clId="{F815E96D-605A-5C49-A726-86A32DB49B53}" dt="2022-12-05T20:43:46.449" v="1059" actId="1036"/>
          <ac:picMkLst>
            <pc:docMk/>
            <pc:sldMk cId="3696810729" sldId="421"/>
            <ac:picMk id="8" creationId="{741CC4AD-A430-F34B-8F72-644A4F93C271}"/>
          </ac:picMkLst>
        </pc:picChg>
        <pc:picChg chg="mod">
          <ac:chgData name="Laura Alexis Janda" userId="1f227e26-6259-47d3-b693-dce21943f79e" providerId="ADAL" clId="{F815E96D-605A-5C49-A726-86A32DB49B53}" dt="2022-12-05T20:43:52.772" v="1060" actId="14100"/>
          <ac:picMkLst>
            <pc:docMk/>
            <pc:sldMk cId="3696810729" sldId="421"/>
            <ac:picMk id="8194" creationId="{7065B1B0-BD1D-F744-A0C6-BEC07656CF28}"/>
          </ac:picMkLst>
        </pc:picChg>
      </pc:sldChg>
      <pc:sldChg chg="delSp modSp add mod">
        <pc:chgData name="Laura Alexis Janda" userId="1f227e26-6259-47d3-b693-dce21943f79e" providerId="ADAL" clId="{F815E96D-605A-5C49-A726-86A32DB49B53}" dt="2022-12-05T21:06:29.560" v="1250" actId="114"/>
        <pc:sldMkLst>
          <pc:docMk/>
          <pc:sldMk cId="3268305406" sldId="426"/>
        </pc:sldMkLst>
        <pc:spChg chg="mod">
          <ac:chgData name="Laura Alexis Janda" userId="1f227e26-6259-47d3-b693-dce21943f79e" providerId="ADAL" clId="{F815E96D-605A-5C49-A726-86A32DB49B53}" dt="2022-12-05T20:47:55.298" v="1130" actId="20577"/>
          <ac:spMkLst>
            <pc:docMk/>
            <pc:sldMk cId="3268305406" sldId="426"/>
            <ac:spMk id="3" creationId="{00000000-0000-0000-0000-000000000000}"/>
          </ac:spMkLst>
        </pc:spChg>
        <pc:spChg chg="mod">
          <ac:chgData name="Laura Alexis Janda" userId="1f227e26-6259-47d3-b693-dce21943f79e" providerId="ADAL" clId="{F815E96D-605A-5C49-A726-86A32DB49B53}" dt="2022-12-05T21:06:29.560" v="1250" actId="114"/>
          <ac:spMkLst>
            <pc:docMk/>
            <pc:sldMk cId="3268305406" sldId="426"/>
            <ac:spMk id="4" creationId="{00000000-0000-0000-0000-000000000000}"/>
          </ac:spMkLst>
        </pc:spChg>
        <pc:picChg chg="del mod">
          <ac:chgData name="Laura Alexis Janda" userId="1f227e26-6259-47d3-b693-dce21943f79e" providerId="ADAL" clId="{F815E96D-605A-5C49-A726-86A32DB49B53}" dt="2022-12-05T21:05:05.682" v="1231" actId="478"/>
          <ac:picMkLst>
            <pc:docMk/>
            <pc:sldMk cId="3268305406" sldId="426"/>
            <ac:picMk id="2" creationId="{00000000-0000-0000-0000-000000000000}"/>
          </ac:picMkLst>
        </pc:picChg>
      </pc:sldChg>
      <pc:sldChg chg="addSp delSp modSp add mod setBg delDesignElem">
        <pc:chgData name="Laura Alexis Janda" userId="1f227e26-6259-47d3-b693-dce21943f79e" providerId="ADAL" clId="{F815E96D-605A-5C49-A726-86A32DB49B53}" dt="2022-12-05T20:56:12.172" v="1155" actId="255"/>
        <pc:sldMkLst>
          <pc:docMk/>
          <pc:sldMk cId="2825010945" sldId="427"/>
        </pc:sldMkLst>
        <pc:spChg chg="mod">
          <ac:chgData name="Laura Alexis Janda" userId="1f227e26-6259-47d3-b693-dce21943f79e" providerId="ADAL" clId="{F815E96D-605A-5C49-A726-86A32DB49B53}" dt="2022-12-05T20:56:12.172" v="1155" actId="255"/>
          <ac:spMkLst>
            <pc:docMk/>
            <pc:sldMk cId="2825010945" sldId="427"/>
            <ac:spMk id="2" creationId="{5178F7C5-A9F3-904B-AECC-B527D04B6C4A}"/>
          </ac:spMkLst>
        </pc:spChg>
        <pc:spChg chg="mod">
          <ac:chgData name="Laura Alexis Janda" userId="1f227e26-6259-47d3-b693-dce21943f79e" providerId="ADAL" clId="{F815E96D-605A-5C49-A726-86A32DB49B53}" dt="2022-12-05T20:55:55.217" v="1153" actId="14100"/>
          <ac:spMkLst>
            <pc:docMk/>
            <pc:sldMk cId="2825010945" sldId="427"/>
            <ac:spMk id="3" creationId="{6B03885E-9D6C-F548-A5E4-842256983B2A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2825010945" sldId="427"/>
            <ac:spMk id="71" creationId="{1ECAB1E8-8195-4748-BE71-FF806D86892E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2825010945" sldId="427"/>
            <ac:spMk id="73" creationId="{57F6BDD4-E066-4008-8011-6CC31AEB4556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2825010945" sldId="427"/>
            <ac:spMk id="75" creationId="{2711A8FB-68FC-45FC-B01E-38F809E2D439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2825010945" sldId="427"/>
            <ac:spMk id="77" creationId="{2A865FE3-5FC9-4049-87CF-30019C46C0F5}"/>
          </ac:spMkLst>
        </pc:spChg>
        <pc:spChg chg="add">
          <ac:chgData name="Laura Alexis Janda" userId="1f227e26-6259-47d3-b693-dce21943f79e" providerId="ADAL" clId="{F815E96D-605A-5C49-A726-86A32DB49B53}" dt="2022-12-05T20:54:05.736" v="1146" actId="26606"/>
          <ac:spMkLst>
            <pc:docMk/>
            <pc:sldMk cId="2825010945" sldId="427"/>
            <ac:spMk id="5127" creationId="{1ECAB1E8-8195-4748-BE71-FF806D86892E}"/>
          </ac:spMkLst>
        </pc:spChg>
        <pc:spChg chg="add">
          <ac:chgData name="Laura Alexis Janda" userId="1f227e26-6259-47d3-b693-dce21943f79e" providerId="ADAL" clId="{F815E96D-605A-5C49-A726-86A32DB49B53}" dt="2022-12-05T20:54:05.736" v="1146" actId="26606"/>
          <ac:spMkLst>
            <pc:docMk/>
            <pc:sldMk cId="2825010945" sldId="427"/>
            <ac:spMk id="5129" creationId="{57F6BDD4-E066-4008-8011-6CC31AEB4556}"/>
          </ac:spMkLst>
        </pc:spChg>
        <pc:spChg chg="add">
          <ac:chgData name="Laura Alexis Janda" userId="1f227e26-6259-47d3-b693-dce21943f79e" providerId="ADAL" clId="{F815E96D-605A-5C49-A726-86A32DB49B53}" dt="2022-12-05T20:54:05.736" v="1146" actId="26606"/>
          <ac:spMkLst>
            <pc:docMk/>
            <pc:sldMk cId="2825010945" sldId="427"/>
            <ac:spMk id="5131" creationId="{2711A8FB-68FC-45FC-B01E-38F809E2D439}"/>
          </ac:spMkLst>
        </pc:spChg>
        <pc:spChg chg="add">
          <ac:chgData name="Laura Alexis Janda" userId="1f227e26-6259-47d3-b693-dce21943f79e" providerId="ADAL" clId="{F815E96D-605A-5C49-A726-86A32DB49B53}" dt="2022-12-05T20:54:05.736" v="1146" actId="26606"/>
          <ac:spMkLst>
            <pc:docMk/>
            <pc:sldMk cId="2825010945" sldId="427"/>
            <ac:spMk id="5133" creationId="{2A865FE3-5FC9-4049-87CF-30019C46C0F5}"/>
          </ac:spMkLst>
        </pc:spChg>
        <pc:picChg chg="mod">
          <ac:chgData name="Laura Alexis Janda" userId="1f227e26-6259-47d3-b693-dce21943f79e" providerId="ADAL" clId="{F815E96D-605A-5C49-A726-86A32DB49B53}" dt="2022-12-05T20:56:00.469" v="1154" actId="14100"/>
          <ac:picMkLst>
            <pc:docMk/>
            <pc:sldMk cId="2825010945" sldId="427"/>
            <ac:picMk id="5122" creationId="{875DF1A6-4F65-5241-A7DB-4BC24D8747C4}"/>
          </ac:picMkLst>
        </pc:picChg>
      </pc:sldChg>
      <pc:sldChg chg="addSp delSp modSp add mod setBg delDesignElem">
        <pc:chgData name="Laura Alexis Janda" userId="1f227e26-6259-47d3-b693-dce21943f79e" providerId="ADAL" clId="{F815E96D-605A-5C49-A726-86A32DB49B53}" dt="2022-12-05T20:55:41.484" v="1151" actId="255"/>
        <pc:sldMkLst>
          <pc:docMk/>
          <pc:sldMk cId="621907138" sldId="428"/>
        </pc:sldMkLst>
        <pc:spChg chg="mod">
          <ac:chgData name="Laura Alexis Janda" userId="1f227e26-6259-47d3-b693-dce21943f79e" providerId="ADAL" clId="{F815E96D-605A-5C49-A726-86A32DB49B53}" dt="2022-12-05T20:55:41.484" v="1151" actId="255"/>
          <ac:spMkLst>
            <pc:docMk/>
            <pc:sldMk cId="621907138" sldId="428"/>
            <ac:spMk id="3" creationId="{A1D2110B-2EB8-9D47-808C-625CC7C8CAD7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621907138" sldId="428"/>
            <ac:spMk id="71" creationId="{79477870-C64A-4E35-8F2F-05B7114F3C74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621907138" sldId="428"/>
            <ac:spMk id="73" creationId="{8AEA628B-C8FF-4D0B-B111-F101F580B15D}"/>
          </ac:spMkLst>
        </pc:spChg>
        <pc:spChg chg="del">
          <ac:chgData name="Laura Alexis Janda" userId="1f227e26-6259-47d3-b693-dce21943f79e" providerId="ADAL" clId="{F815E96D-605A-5C49-A726-86A32DB49B53}" dt="2022-12-05T20:51:47.225" v="1138"/>
          <ac:spMkLst>
            <pc:docMk/>
            <pc:sldMk cId="621907138" sldId="428"/>
            <ac:spMk id="75" creationId="{42663BD0-064C-40FC-A331-F49FCA9536AA}"/>
          </ac:spMkLst>
        </pc:spChg>
        <pc:spChg chg="add">
          <ac:chgData name="Laura Alexis Janda" userId="1f227e26-6259-47d3-b693-dce21943f79e" providerId="ADAL" clId="{F815E96D-605A-5C49-A726-86A32DB49B53}" dt="2022-12-05T20:54:27.586" v="1147" actId="26606"/>
          <ac:spMkLst>
            <pc:docMk/>
            <pc:sldMk cId="621907138" sldId="428"/>
            <ac:spMk id="6151" creationId="{79477870-C64A-4E35-8F2F-05B7114F3C74}"/>
          </ac:spMkLst>
        </pc:spChg>
        <pc:spChg chg="add">
          <ac:chgData name="Laura Alexis Janda" userId="1f227e26-6259-47d3-b693-dce21943f79e" providerId="ADAL" clId="{F815E96D-605A-5C49-A726-86A32DB49B53}" dt="2022-12-05T20:54:27.586" v="1147" actId="26606"/>
          <ac:spMkLst>
            <pc:docMk/>
            <pc:sldMk cId="621907138" sldId="428"/>
            <ac:spMk id="6153" creationId="{8AEA628B-C8FF-4D0B-B111-F101F580B15D}"/>
          </ac:spMkLst>
        </pc:spChg>
        <pc:spChg chg="add">
          <ac:chgData name="Laura Alexis Janda" userId="1f227e26-6259-47d3-b693-dce21943f79e" providerId="ADAL" clId="{F815E96D-605A-5C49-A726-86A32DB49B53}" dt="2022-12-05T20:54:27.586" v="1147" actId="26606"/>
          <ac:spMkLst>
            <pc:docMk/>
            <pc:sldMk cId="621907138" sldId="428"/>
            <ac:spMk id="6155" creationId="{42663BD0-064C-40FC-A331-F49FCA9536AA}"/>
          </ac:spMkLst>
        </pc:spChg>
      </pc:sldChg>
      <pc:sldChg chg="addSp delSp add del setBg delDesignElem">
        <pc:chgData name="Laura Alexis Janda" userId="1f227e26-6259-47d3-b693-dce21943f79e" providerId="ADAL" clId="{F815E96D-605A-5C49-A726-86A32DB49B53}" dt="2022-12-05T20:52:44.886" v="1141"/>
        <pc:sldMkLst>
          <pc:docMk/>
          <pc:sldMk cId="751425141" sldId="429"/>
        </pc:sldMkLst>
        <pc:spChg chg="add del">
          <ac:chgData name="Laura Alexis Janda" userId="1f227e26-6259-47d3-b693-dce21943f79e" providerId="ADAL" clId="{F815E96D-605A-5C49-A726-86A32DB49B53}" dt="2022-12-05T20:52:44.886" v="1141"/>
          <ac:spMkLst>
            <pc:docMk/>
            <pc:sldMk cId="751425141" sldId="429"/>
            <ac:spMk id="135" creationId="{4038CB10-1F5C-4D54-9DF7-12586DE5B007}"/>
          </ac:spMkLst>
        </pc:spChg>
        <pc:spChg chg="add del">
          <ac:chgData name="Laura Alexis Janda" userId="1f227e26-6259-47d3-b693-dce21943f79e" providerId="ADAL" clId="{F815E96D-605A-5C49-A726-86A32DB49B53}" dt="2022-12-05T20:52:44.886" v="1141"/>
          <ac:spMkLst>
            <pc:docMk/>
            <pc:sldMk cId="751425141" sldId="429"/>
            <ac:spMk id="137" creationId="{73ED6512-6858-4552-B699-9A97FE9A4EA2}"/>
          </ac:spMkLst>
        </pc:spChg>
      </pc:sldChg>
      <pc:sldChg chg="modSp new mod">
        <pc:chgData name="Laura Alexis Janda" userId="1f227e26-6259-47d3-b693-dce21943f79e" providerId="ADAL" clId="{F815E96D-605A-5C49-A726-86A32DB49B53}" dt="2022-12-05T20:57:07.132" v="1218" actId="255"/>
        <pc:sldMkLst>
          <pc:docMk/>
          <pc:sldMk cId="1646090003" sldId="429"/>
        </pc:sldMkLst>
        <pc:spChg chg="mod">
          <ac:chgData name="Laura Alexis Janda" userId="1f227e26-6259-47d3-b693-dce21943f79e" providerId="ADAL" clId="{F815E96D-605A-5C49-A726-86A32DB49B53}" dt="2022-12-05T20:57:07.132" v="1218" actId="255"/>
          <ac:spMkLst>
            <pc:docMk/>
            <pc:sldMk cId="1646090003" sldId="429"/>
            <ac:spMk id="2" creationId="{767FCD1D-67D0-2AF2-7043-71C3D9E15C9E}"/>
          </ac:spMkLst>
        </pc:spChg>
        <pc:spChg chg="mod">
          <ac:chgData name="Laura Alexis Janda" userId="1f227e26-6259-47d3-b693-dce21943f79e" providerId="ADAL" clId="{F815E96D-605A-5C49-A726-86A32DB49B53}" dt="2022-12-05T20:57:01.277" v="1217" actId="255"/>
          <ac:spMkLst>
            <pc:docMk/>
            <pc:sldMk cId="1646090003" sldId="429"/>
            <ac:spMk id="3" creationId="{662814F1-15EA-F02E-434E-F3BDC445148D}"/>
          </ac:spMkLst>
        </pc:spChg>
      </pc:sldChg>
      <pc:sldChg chg="add">
        <pc:chgData name="Laura Alexis Janda" userId="1f227e26-6259-47d3-b693-dce21943f79e" providerId="ADAL" clId="{F815E96D-605A-5C49-A726-86A32DB49B53}" dt="2022-12-05T21:01:31.520" v="1228"/>
        <pc:sldMkLst>
          <pc:docMk/>
          <pc:sldMk cId="1147064038" sldId="430"/>
        </pc:sldMkLst>
      </pc:sldChg>
      <pc:sldChg chg="addSp modSp new mod modClrScheme chgLayout">
        <pc:chgData name="Laura Alexis Janda" userId="1f227e26-6259-47d3-b693-dce21943f79e" providerId="ADAL" clId="{F815E96D-605A-5C49-A726-86A32DB49B53}" dt="2022-12-06T00:17:44.481" v="1434" actId="255"/>
        <pc:sldMkLst>
          <pc:docMk/>
          <pc:sldMk cId="155342546" sldId="431"/>
        </pc:sldMkLst>
        <pc:spChg chg="add mod">
          <ac:chgData name="Laura Alexis Janda" userId="1f227e26-6259-47d3-b693-dce21943f79e" providerId="ADAL" clId="{F815E96D-605A-5C49-A726-86A32DB49B53}" dt="2022-12-05T21:12:53.298" v="1262" actId="20577"/>
          <ac:spMkLst>
            <pc:docMk/>
            <pc:sldMk cId="155342546" sldId="431"/>
            <ac:spMk id="2" creationId="{6D7EA6CB-51D8-2300-BAFF-ADC6E9AE4317}"/>
          </ac:spMkLst>
        </pc:spChg>
        <pc:spChg chg="add mod">
          <ac:chgData name="Laura Alexis Janda" userId="1f227e26-6259-47d3-b693-dce21943f79e" providerId="ADAL" clId="{F815E96D-605A-5C49-A726-86A32DB49B53}" dt="2022-12-06T00:17:44.481" v="1434" actId="255"/>
          <ac:spMkLst>
            <pc:docMk/>
            <pc:sldMk cId="155342546" sldId="431"/>
            <ac:spMk id="3" creationId="{E6571A80-BD97-DA76-4149-CD5A0553D155}"/>
          </ac:spMkLst>
        </pc:spChg>
      </pc:sldChg>
    </pc:docChg>
  </pc:docChgLst>
  <pc:docChgLst>
    <pc:chgData name="Laura Alexis Janda" userId="1f227e26-6259-47d3-b693-dce21943f79e" providerId="ADAL" clId="{852CCCDE-DB5D-0D4C-AC81-70F8E5A8A7A8}"/>
    <pc:docChg chg="undo custSel addSld delSld modSld">
      <pc:chgData name="Laura Alexis Janda" userId="1f227e26-6259-47d3-b693-dce21943f79e" providerId="ADAL" clId="{852CCCDE-DB5D-0D4C-AC81-70F8E5A8A7A8}" dt="2023-01-29T14:33:12.108" v="704" actId="114"/>
      <pc:docMkLst>
        <pc:docMk/>
      </pc:docMkLst>
      <pc:sldChg chg="modAnim">
        <pc:chgData name="Laura Alexis Janda" userId="1f227e26-6259-47d3-b693-dce21943f79e" providerId="ADAL" clId="{852CCCDE-DB5D-0D4C-AC81-70F8E5A8A7A8}" dt="2023-01-27T17:49:27.494" v="0"/>
        <pc:sldMkLst>
          <pc:docMk/>
          <pc:sldMk cId="3552567971" sldId="259"/>
        </pc:sldMkLst>
      </pc:sldChg>
      <pc:sldChg chg="modSp mod modAnim">
        <pc:chgData name="Laura Alexis Janda" userId="1f227e26-6259-47d3-b693-dce21943f79e" providerId="ADAL" clId="{852CCCDE-DB5D-0D4C-AC81-70F8E5A8A7A8}" dt="2023-01-29T14:33:12.108" v="704" actId="114"/>
        <pc:sldMkLst>
          <pc:docMk/>
          <pc:sldMk cId="3242652494" sldId="260"/>
        </pc:sldMkLst>
        <pc:spChg chg="mod">
          <ac:chgData name="Laura Alexis Janda" userId="1f227e26-6259-47d3-b693-dce21943f79e" providerId="ADAL" clId="{852CCCDE-DB5D-0D4C-AC81-70F8E5A8A7A8}" dt="2023-01-29T14:33:12.108" v="704" actId="114"/>
          <ac:spMkLst>
            <pc:docMk/>
            <pc:sldMk cId="3242652494" sldId="260"/>
            <ac:spMk id="3" creationId="{6D40AE32-7870-9D40-9E6E-17681DE37FC8}"/>
          </ac:spMkLst>
        </pc:spChg>
        <pc:spChg chg="mod">
          <ac:chgData name="Laura Alexis Janda" userId="1f227e26-6259-47d3-b693-dce21943f79e" providerId="ADAL" clId="{852CCCDE-DB5D-0D4C-AC81-70F8E5A8A7A8}" dt="2023-01-29T14:32:47.512" v="665" actId="27636"/>
          <ac:spMkLst>
            <pc:docMk/>
            <pc:sldMk cId="3242652494" sldId="260"/>
            <ac:spMk id="4" creationId="{885CC377-B8FA-5645-8FFB-AD581A3B5FF8}"/>
          </ac:spMkLst>
        </pc:spChg>
      </pc:sldChg>
      <pc:sldChg chg="addSp modSp mod modAnim">
        <pc:chgData name="Laura Alexis Janda" userId="1f227e26-6259-47d3-b693-dce21943f79e" providerId="ADAL" clId="{852CCCDE-DB5D-0D4C-AC81-70F8E5A8A7A8}" dt="2023-01-27T18:08:47.626" v="103" actId="208"/>
        <pc:sldMkLst>
          <pc:docMk/>
          <pc:sldMk cId="622839588" sldId="262"/>
        </pc:sldMkLst>
        <pc:spChg chg="add mod">
          <ac:chgData name="Laura Alexis Janda" userId="1f227e26-6259-47d3-b693-dce21943f79e" providerId="ADAL" clId="{852CCCDE-DB5D-0D4C-AC81-70F8E5A8A7A8}" dt="2023-01-27T18:08:47.626" v="103" actId="208"/>
          <ac:spMkLst>
            <pc:docMk/>
            <pc:sldMk cId="622839588" sldId="262"/>
            <ac:spMk id="4" creationId="{7C67D2F6-E60A-4BBD-3391-2839AA059D71}"/>
          </ac:spMkLst>
        </pc:spChg>
      </pc:sldChg>
      <pc:sldChg chg="mod modShow">
        <pc:chgData name="Laura Alexis Janda" userId="1f227e26-6259-47d3-b693-dce21943f79e" providerId="ADAL" clId="{852CCCDE-DB5D-0D4C-AC81-70F8E5A8A7A8}" dt="2023-01-27T18:51:04.766" v="172" actId="729"/>
        <pc:sldMkLst>
          <pc:docMk/>
          <pc:sldMk cId="1049740179" sldId="263"/>
        </pc:sldMkLst>
      </pc:sldChg>
      <pc:sldChg chg="modSp mod">
        <pc:chgData name="Laura Alexis Janda" userId="1f227e26-6259-47d3-b693-dce21943f79e" providerId="ADAL" clId="{852CCCDE-DB5D-0D4C-AC81-70F8E5A8A7A8}" dt="2023-01-29T14:28:27.294" v="662" actId="108"/>
        <pc:sldMkLst>
          <pc:docMk/>
          <pc:sldMk cId="1981309926" sldId="264"/>
        </pc:sldMkLst>
        <pc:spChg chg="mod">
          <ac:chgData name="Laura Alexis Janda" userId="1f227e26-6259-47d3-b693-dce21943f79e" providerId="ADAL" clId="{852CCCDE-DB5D-0D4C-AC81-70F8E5A8A7A8}" dt="2023-01-29T14:27:26.593" v="576" actId="20577"/>
          <ac:spMkLst>
            <pc:docMk/>
            <pc:sldMk cId="1981309926" sldId="264"/>
            <ac:spMk id="2" creationId="{BC334C75-36D3-324C-90C4-40F7AFB2472F}"/>
          </ac:spMkLst>
        </pc:spChg>
        <pc:spChg chg="mod">
          <ac:chgData name="Laura Alexis Janda" userId="1f227e26-6259-47d3-b693-dce21943f79e" providerId="ADAL" clId="{852CCCDE-DB5D-0D4C-AC81-70F8E5A8A7A8}" dt="2023-01-29T14:28:27.294" v="662" actId="108"/>
          <ac:spMkLst>
            <pc:docMk/>
            <pc:sldMk cId="1981309926" sldId="264"/>
            <ac:spMk id="3" creationId="{4E32E675-9B3B-9847-91B5-E2025917FFBD}"/>
          </ac:spMkLst>
        </pc:spChg>
      </pc:sldChg>
      <pc:sldChg chg="addSp modSp mod">
        <pc:chgData name="Laura Alexis Janda" userId="1f227e26-6259-47d3-b693-dce21943f79e" providerId="ADAL" clId="{852CCCDE-DB5D-0D4C-AC81-70F8E5A8A7A8}" dt="2023-01-27T18:50:06.197" v="171"/>
        <pc:sldMkLst>
          <pc:docMk/>
          <pc:sldMk cId="2001493899" sldId="275"/>
        </pc:sldMkLst>
        <pc:spChg chg="add mod">
          <ac:chgData name="Laura Alexis Janda" userId="1f227e26-6259-47d3-b693-dce21943f79e" providerId="ADAL" clId="{852CCCDE-DB5D-0D4C-AC81-70F8E5A8A7A8}" dt="2023-01-27T18:50:06.197" v="171"/>
          <ac:spMkLst>
            <pc:docMk/>
            <pc:sldMk cId="2001493899" sldId="275"/>
            <ac:spMk id="2" creationId="{A08FD3A9-6FE5-768F-4A95-5CD1444D8F50}"/>
          </ac:spMkLst>
        </pc:spChg>
      </pc:sldChg>
      <pc:sldChg chg="addSp modSp mod">
        <pc:chgData name="Laura Alexis Janda" userId="1f227e26-6259-47d3-b693-dce21943f79e" providerId="ADAL" clId="{852CCCDE-DB5D-0D4C-AC81-70F8E5A8A7A8}" dt="2023-01-27T18:18:36.404" v="120" actId="20577"/>
        <pc:sldMkLst>
          <pc:docMk/>
          <pc:sldMk cId="2485838778" sldId="407"/>
        </pc:sldMkLst>
        <pc:spChg chg="add mod">
          <ac:chgData name="Laura Alexis Janda" userId="1f227e26-6259-47d3-b693-dce21943f79e" providerId="ADAL" clId="{852CCCDE-DB5D-0D4C-AC81-70F8E5A8A7A8}" dt="2023-01-27T18:18:36.404" v="120" actId="20577"/>
          <ac:spMkLst>
            <pc:docMk/>
            <pc:sldMk cId="2485838778" sldId="407"/>
            <ac:spMk id="7" creationId="{3A706C9D-D040-F459-1673-65B58B485FB2}"/>
          </ac:spMkLst>
        </pc:spChg>
      </pc:sldChg>
      <pc:sldChg chg="addSp delSp modSp mod">
        <pc:chgData name="Laura Alexis Janda" userId="1f227e26-6259-47d3-b693-dce21943f79e" providerId="ADAL" clId="{852CCCDE-DB5D-0D4C-AC81-70F8E5A8A7A8}" dt="2023-01-27T18:29:43.940" v="148" actId="20577"/>
        <pc:sldMkLst>
          <pc:docMk/>
          <pc:sldMk cId="717181966" sldId="412"/>
        </pc:sldMkLst>
        <pc:spChg chg="add del">
          <ac:chgData name="Laura Alexis Janda" userId="1f227e26-6259-47d3-b693-dce21943f79e" providerId="ADAL" clId="{852CCCDE-DB5D-0D4C-AC81-70F8E5A8A7A8}" dt="2023-01-27T18:19:51.298" v="122" actId="22"/>
          <ac:spMkLst>
            <pc:docMk/>
            <pc:sldMk cId="717181966" sldId="412"/>
            <ac:spMk id="7" creationId="{4B30D89E-C60A-D48A-413C-C5DBCB9596DE}"/>
          </ac:spMkLst>
        </pc:spChg>
        <pc:spChg chg="add del">
          <ac:chgData name="Laura Alexis Janda" userId="1f227e26-6259-47d3-b693-dce21943f79e" providerId="ADAL" clId="{852CCCDE-DB5D-0D4C-AC81-70F8E5A8A7A8}" dt="2023-01-27T18:20:04.981" v="124" actId="22"/>
          <ac:spMkLst>
            <pc:docMk/>
            <pc:sldMk cId="717181966" sldId="412"/>
            <ac:spMk id="9" creationId="{47EED132-B5EB-9416-3033-20AE04336813}"/>
          </ac:spMkLst>
        </pc:spChg>
        <pc:spChg chg="add del mod">
          <ac:chgData name="Laura Alexis Janda" userId="1f227e26-6259-47d3-b693-dce21943f79e" providerId="ADAL" clId="{852CCCDE-DB5D-0D4C-AC81-70F8E5A8A7A8}" dt="2023-01-27T18:20:53.702" v="128" actId="22"/>
          <ac:spMkLst>
            <pc:docMk/>
            <pc:sldMk cId="717181966" sldId="412"/>
            <ac:spMk id="11" creationId="{1609F0A0-1937-C1EC-CE54-576DC90ECC21}"/>
          </ac:spMkLst>
        </pc:spChg>
        <pc:spChg chg="add mod">
          <ac:chgData name="Laura Alexis Janda" userId="1f227e26-6259-47d3-b693-dce21943f79e" providerId="ADAL" clId="{852CCCDE-DB5D-0D4C-AC81-70F8E5A8A7A8}" dt="2023-01-27T18:29:43.940" v="148" actId="20577"/>
          <ac:spMkLst>
            <pc:docMk/>
            <pc:sldMk cId="717181966" sldId="412"/>
            <ac:spMk id="12" creationId="{AFEBBAEE-C10C-F181-2D15-D43A003C0390}"/>
          </ac:spMkLst>
        </pc:spChg>
      </pc:sldChg>
      <pc:sldChg chg="addSp modSp mod">
        <pc:chgData name="Laura Alexis Janda" userId="1f227e26-6259-47d3-b693-dce21943f79e" providerId="ADAL" clId="{852CCCDE-DB5D-0D4C-AC81-70F8E5A8A7A8}" dt="2023-01-27T18:35:34.097" v="154" actId="20577"/>
        <pc:sldMkLst>
          <pc:docMk/>
          <pc:sldMk cId="1328029806" sldId="413"/>
        </pc:sldMkLst>
        <pc:spChg chg="add mod">
          <ac:chgData name="Laura Alexis Janda" userId="1f227e26-6259-47d3-b693-dce21943f79e" providerId="ADAL" clId="{852CCCDE-DB5D-0D4C-AC81-70F8E5A8A7A8}" dt="2023-01-27T18:35:34.097" v="154" actId="20577"/>
          <ac:spMkLst>
            <pc:docMk/>
            <pc:sldMk cId="1328029806" sldId="413"/>
            <ac:spMk id="5" creationId="{FCAD2C22-F739-7FBF-C63F-EF22291A573F}"/>
          </ac:spMkLst>
        </pc:spChg>
      </pc:sldChg>
      <pc:sldChg chg="addSp modSp mod">
        <pc:chgData name="Laura Alexis Janda" userId="1f227e26-6259-47d3-b693-dce21943f79e" providerId="ADAL" clId="{852CCCDE-DB5D-0D4C-AC81-70F8E5A8A7A8}" dt="2023-01-27T18:43:47.786" v="169" actId="20577"/>
        <pc:sldMkLst>
          <pc:docMk/>
          <pc:sldMk cId="3268305406" sldId="426"/>
        </pc:sldMkLst>
        <pc:spChg chg="add mod">
          <ac:chgData name="Laura Alexis Janda" userId="1f227e26-6259-47d3-b693-dce21943f79e" providerId="ADAL" clId="{852CCCDE-DB5D-0D4C-AC81-70F8E5A8A7A8}" dt="2023-01-27T18:43:47.786" v="169" actId="20577"/>
          <ac:spMkLst>
            <pc:docMk/>
            <pc:sldMk cId="3268305406" sldId="426"/>
            <ac:spMk id="2" creationId="{035D543D-68D2-9AE7-6D32-3E69F8CAB245}"/>
          </ac:spMkLst>
        </pc:spChg>
        <pc:spChg chg="mod">
          <ac:chgData name="Laura Alexis Janda" userId="1f227e26-6259-47d3-b693-dce21943f79e" providerId="ADAL" clId="{852CCCDE-DB5D-0D4C-AC81-70F8E5A8A7A8}" dt="2023-01-27T18:38:56.877" v="158" actId="20577"/>
          <ac:spMkLst>
            <pc:docMk/>
            <pc:sldMk cId="3268305406" sldId="426"/>
            <ac:spMk id="4" creationId="{00000000-0000-0000-0000-000000000000}"/>
          </ac:spMkLst>
        </pc:spChg>
      </pc:sldChg>
      <pc:sldChg chg="addSp delSp modSp new del mod setBg setClrOvrMap">
        <pc:chgData name="Laura Alexis Janda" userId="1f227e26-6259-47d3-b693-dce21943f79e" providerId="ADAL" clId="{852CCCDE-DB5D-0D4C-AC81-70F8E5A8A7A8}" dt="2023-01-27T18:54:09.093" v="207" actId="2696"/>
        <pc:sldMkLst>
          <pc:docMk/>
          <pc:sldMk cId="2527702630" sldId="432"/>
        </pc:sldMkLst>
        <pc:spChg chg="mod">
          <ac:chgData name="Laura Alexis Janda" userId="1f227e26-6259-47d3-b693-dce21943f79e" providerId="ADAL" clId="{852CCCDE-DB5D-0D4C-AC81-70F8E5A8A7A8}" dt="2023-01-27T18:53:12.364" v="203" actId="26606"/>
          <ac:spMkLst>
            <pc:docMk/>
            <pc:sldMk cId="2527702630" sldId="432"/>
            <ac:spMk id="2" creationId="{F84A99FD-D7B5-612D-B482-3F9567AA65D2}"/>
          </ac:spMkLst>
        </pc:spChg>
        <pc:spChg chg="del">
          <ac:chgData name="Laura Alexis Janda" userId="1f227e26-6259-47d3-b693-dce21943f79e" providerId="ADAL" clId="{852CCCDE-DB5D-0D4C-AC81-70F8E5A8A7A8}" dt="2023-01-27T18:53:12.364" v="203" actId="26606"/>
          <ac:spMkLst>
            <pc:docMk/>
            <pc:sldMk cId="2527702630" sldId="432"/>
            <ac:spMk id="3" creationId="{93CFEE60-993C-9999-94A0-9A9747420BE5}"/>
          </ac:spMkLst>
        </pc:spChg>
        <pc:spChg chg="add">
          <ac:chgData name="Laura Alexis Janda" userId="1f227e26-6259-47d3-b693-dce21943f79e" providerId="ADAL" clId="{852CCCDE-DB5D-0D4C-AC81-70F8E5A8A7A8}" dt="2023-01-27T18:53:12.364" v="203" actId="26606"/>
          <ac:spMkLst>
            <pc:docMk/>
            <pc:sldMk cId="2527702630" sldId="432"/>
            <ac:spMk id="9" creationId="{0671A8AE-40A1-4631-A6B8-581AFF065482}"/>
          </ac:spMkLst>
        </pc:spChg>
        <pc:spChg chg="add">
          <ac:chgData name="Laura Alexis Janda" userId="1f227e26-6259-47d3-b693-dce21943f79e" providerId="ADAL" clId="{852CCCDE-DB5D-0D4C-AC81-70F8E5A8A7A8}" dt="2023-01-27T18:53:12.364" v="203" actId="26606"/>
          <ac:spMkLst>
            <pc:docMk/>
            <pc:sldMk cId="2527702630" sldId="432"/>
            <ac:spMk id="11" creationId="{AB58EF07-17C2-48CF-ABB0-EEF1F17CB8F0}"/>
          </ac:spMkLst>
        </pc:spChg>
        <pc:spChg chg="add">
          <ac:chgData name="Laura Alexis Janda" userId="1f227e26-6259-47d3-b693-dce21943f79e" providerId="ADAL" clId="{852CCCDE-DB5D-0D4C-AC81-70F8E5A8A7A8}" dt="2023-01-27T18:53:12.364" v="203" actId="26606"/>
          <ac:spMkLst>
            <pc:docMk/>
            <pc:sldMk cId="2527702630" sldId="432"/>
            <ac:spMk id="13" creationId="{AF2F604E-43BE-4DC3-B983-E071523364F8}"/>
          </ac:spMkLst>
        </pc:spChg>
        <pc:spChg chg="add">
          <ac:chgData name="Laura Alexis Janda" userId="1f227e26-6259-47d3-b693-dce21943f79e" providerId="ADAL" clId="{852CCCDE-DB5D-0D4C-AC81-70F8E5A8A7A8}" dt="2023-01-27T18:53:12.364" v="203" actId="26606"/>
          <ac:spMkLst>
            <pc:docMk/>
            <pc:sldMk cId="2527702630" sldId="432"/>
            <ac:spMk id="15" creationId="{08C9B587-E65E-4B52-B37C-ABEBB6E87928}"/>
          </ac:spMkLst>
        </pc:spChg>
        <pc:picChg chg="add">
          <ac:chgData name="Laura Alexis Janda" userId="1f227e26-6259-47d3-b693-dce21943f79e" providerId="ADAL" clId="{852CCCDE-DB5D-0D4C-AC81-70F8E5A8A7A8}" dt="2023-01-27T18:53:12.364" v="203" actId="26606"/>
          <ac:picMkLst>
            <pc:docMk/>
            <pc:sldMk cId="2527702630" sldId="432"/>
            <ac:picMk id="5" creationId="{67742C44-730A-C9C6-EEFD-825BF8E7D0FB}"/>
          </ac:picMkLst>
        </pc:picChg>
      </pc:sldChg>
      <pc:sldChg chg="delSp modSp add mod setBg delDesignElem">
        <pc:chgData name="Laura Alexis Janda" userId="1f227e26-6259-47d3-b693-dce21943f79e" providerId="ADAL" clId="{852CCCDE-DB5D-0D4C-AC81-70F8E5A8A7A8}" dt="2023-01-27T18:53:57.572" v="206" actId="14100"/>
        <pc:sldMkLst>
          <pc:docMk/>
          <pc:sldMk cId="2026476832" sldId="433"/>
        </pc:sldMkLst>
        <pc:spChg chg="mod">
          <ac:chgData name="Laura Alexis Janda" userId="1f227e26-6259-47d3-b693-dce21943f79e" providerId="ADAL" clId="{852CCCDE-DB5D-0D4C-AC81-70F8E5A8A7A8}" dt="2023-01-27T18:53:57.572" v="206" actId="14100"/>
          <ac:spMkLst>
            <pc:docMk/>
            <pc:sldMk cId="2026476832" sldId="433"/>
            <ac:spMk id="2" creationId="{F84A99FD-D7B5-612D-B482-3F9567AA65D2}"/>
          </ac:spMkLst>
        </pc:spChg>
        <pc:spChg chg="del">
          <ac:chgData name="Laura Alexis Janda" userId="1f227e26-6259-47d3-b693-dce21943f79e" providerId="ADAL" clId="{852CCCDE-DB5D-0D4C-AC81-70F8E5A8A7A8}" dt="2023-01-27T18:53:38.210" v="205"/>
          <ac:spMkLst>
            <pc:docMk/>
            <pc:sldMk cId="2026476832" sldId="433"/>
            <ac:spMk id="9" creationId="{0671A8AE-40A1-4631-A6B8-581AFF065482}"/>
          </ac:spMkLst>
        </pc:spChg>
        <pc:spChg chg="del">
          <ac:chgData name="Laura Alexis Janda" userId="1f227e26-6259-47d3-b693-dce21943f79e" providerId="ADAL" clId="{852CCCDE-DB5D-0D4C-AC81-70F8E5A8A7A8}" dt="2023-01-27T18:53:38.210" v="205"/>
          <ac:spMkLst>
            <pc:docMk/>
            <pc:sldMk cId="2026476832" sldId="433"/>
            <ac:spMk id="11" creationId="{AB58EF07-17C2-48CF-ABB0-EEF1F17CB8F0}"/>
          </ac:spMkLst>
        </pc:spChg>
        <pc:spChg chg="del">
          <ac:chgData name="Laura Alexis Janda" userId="1f227e26-6259-47d3-b693-dce21943f79e" providerId="ADAL" clId="{852CCCDE-DB5D-0D4C-AC81-70F8E5A8A7A8}" dt="2023-01-27T18:53:38.210" v="205"/>
          <ac:spMkLst>
            <pc:docMk/>
            <pc:sldMk cId="2026476832" sldId="433"/>
            <ac:spMk id="13" creationId="{AF2F604E-43BE-4DC3-B983-E071523364F8}"/>
          </ac:spMkLst>
        </pc:spChg>
        <pc:spChg chg="del">
          <ac:chgData name="Laura Alexis Janda" userId="1f227e26-6259-47d3-b693-dce21943f79e" providerId="ADAL" clId="{852CCCDE-DB5D-0D4C-AC81-70F8E5A8A7A8}" dt="2023-01-27T18:53:38.210" v="205"/>
          <ac:spMkLst>
            <pc:docMk/>
            <pc:sldMk cId="2026476832" sldId="433"/>
            <ac:spMk id="15" creationId="{08C9B587-E65E-4B52-B37C-ABEBB6E87928}"/>
          </ac:spMkLst>
        </pc:spChg>
      </pc:sldChg>
      <pc:sldChg chg="add">
        <pc:chgData name="Laura Alexis Janda" userId="1f227e26-6259-47d3-b693-dce21943f79e" providerId="ADAL" clId="{852CCCDE-DB5D-0D4C-AC81-70F8E5A8A7A8}" dt="2023-01-27T18:54:13.203" v="208"/>
        <pc:sldMkLst>
          <pc:docMk/>
          <pc:sldMk cId="533373640" sldId="434"/>
        </pc:sldMkLst>
      </pc:sldChg>
      <pc:sldChg chg="add">
        <pc:chgData name="Laura Alexis Janda" userId="1f227e26-6259-47d3-b693-dce21943f79e" providerId="ADAL" clId="{852CCCDE-DB5D-0D4C-AC81-70F8E5A8A7A8}" dt="2023-01-27T18:54:36.902" v="209"/>
        <pc:sldMkLst>
          <pc:docMk/>
          <pc:sldMk cId="4088388834" sldId="435"/>
        </pc:sldMkLst>
      </pc:sldChg>
      <pc:sldChg chg="modSp new mod">
        <pc:chgData name="Laura Alexis Janda" userId="1f227e26-6259-47d3-b693-dce21943f79e" providerId="ADAL" clId="{852CCCDE-DB5D-0D4C-AC81-70F8E5A8A7A8}" dt="2023-01-29T14:25:33.481" v="487" actId="20577"/>
        <pc:sldMkLst>
          <pc:docMk/>
          <pc:sldMk cId="1046065723" sldId="436"/>
        </pc:sldMkLst>
        <pc:spChg chg="mod">
          <ac:chgData name="Laura Alexis Janda" userId="1f227e26-6259-47d3-b693-dce21943f79e" providerId="ADAL" clId="{852CCCDE-DB5D-0D4C-AC81-70F8E5A8A7A8}" dt="2023-01-29T14:23:08.741" v="245" actId="20577"/>
          <ac:spMkLst>
            <pc:docMk/>
            <pc:sldMk cId="1046065723" sldId="436"/>
            <ac:spMk id="2" creationId="{CB34E83A-35A8-F98F-631E-1CE92DEF4191}"/>
          </ac:spMkLst>
        </pc:spChg>
        <pc:spChg chg="mod">
          <ac:chgData name="Laura Alexis Janda" userId="1f227e26-6259-47d3-b693-dce21943f79e" providerId="ADAL" clId="{852CCCDE-DB5D-0D4C-AC81-70F8E5A8A7A8}" dt="2023-01-29T14:25:33.481" v="487" actId="20577"/>
          <ac:spMkLst>
            <pc:docMk/>
            <pc:sldMk cId="1046065723" sldId="436"/>
            <ac:spMk id="3" creationId="{8CDDEA07-BEDB-A53E-9FF7-E8E6E8DFC7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3AC3-2F01-FAAA-500E-6247D428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3E8E-4107-9EF5-8150-EF1C5180D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1562-7054-BD37-1CA8-A89372FB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1976-AE1B-E2AF-7E8D-4FD90CAC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05D3-15F4-016C-EEAF-1D9E7361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73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E706-F6FA-0DC0-D78B-AC31F407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2B92-F6BB-D7DB-B36C-E7CEF122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84B1-8935-0180-8C5E-0B5978CB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F32C5-D438-40FA-8B76-41F3BC41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F71F-9D05-419A-6A45-6DBB71F2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6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D885E-E377-2A9B-77E2-50712CDC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0441A-14D6-4079-9BC7-F43C7C6A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C9AD-D077-A8DC-E9D6-6B64FCDA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516E-49AA-EB3C-28DC-746538FE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F0C6-708C-E7AC-CEF7-E0CEC870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23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199360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 ja sisdoa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se-NO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e-NO" noProof="0" dirty="0"/>
          </a:p>
        </p:txBody>
      </p:sp>
    </p:spTree>
    <p:extLst>
      <p:ext uri="{BB962C8B-B14F-4D97-AF65-F5344CB8AC3E}">
        <p14:creationId xmlns:p14="http://schemas.microsoft.com/office/powerpoint/2010/main" val="11796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C4FF-CB9B-69B6-9D2C-97C3EF17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6094-CCDB-18F2-8E23-2CFD2EC2C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E9529-CE92-43DD-40CA-24A41ED7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8949-C934-F17C-C432-364ABA10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7B89-18B3-8E5A-BA7F-A135E5CC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31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9F12-9245-6A09-A2F7-17D64875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D039C-276A-7A4B-973A-0E6F7554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6069-93C8-025E-C544-CE26552F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B2128-54C8-2433-6437-F54C903B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D2CCC-3936-7EE2-AFD2-40B64EFA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1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F16A-2FF9-73E6-83D6-5E58505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7D72A-3D3B-E8DD-9BCF-539B0AA91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FE8E3-7F98-1712-9A59-DB1EF892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E3747-B118-EA6B-EA27-63A1219F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BCADF-83EA-2D0F-0F36-72605724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58F5-1AE4-5D16-4334-D72B1B32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85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739E-D495-D6C8-3D08-7A29E1A9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69A2C-9009-283E-830F-5800D692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4574C-03DD-06E8-CD63-A1C71B755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CE28D-6555-F1D3-FACC-201880C3E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1AF8B-862F-F574-9396-B34D31096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9DBF4-DDF4-811D-F44D-0A374DA0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73089-0A34-2E10-E081-624A5769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881AB-46E1-4B63-F058-4166CD1C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7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18AC-8CD2-766A-123E-3ACB68EB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6042E-4333-D127-9A52-3DD82566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84761-319A-5A6E-2CD2-36153DDC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5D366-3CBE-321F-AF58-73A03AEF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0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89E02-2E0E-6063-EAC7-5854A560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C22AB-7945-D381-2F96-7E931460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12E4A-AF80-C096-73E0-C799D481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9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1B5-02ED-AF11-D656-7ECC1704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C5FC-AE83-D3DA-8741-8D7B95BA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CBAB0-94FF-5690-F682-12E07D412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93881-8710-F66B-BD6A-F5325FC1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39B9A-2A37-A7EA-51B3-B6F1CD20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6EC9-EAA9-8EFF-D6EB-45DD27FA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2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4714-7540-0018-D803-F8575342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051CC-A65C-F61F-EE76-33891945E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B240C-11B4-5C18-39CA-6F3C4BC3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B8128-F41B-3D2B-E4C9-66E98095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13D7B-70D9-3E92-D0CA-F889DC2B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2B030-B094-A1D2-EBC2-B529C77B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7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43B74-26C5-E2FE-45A0-94AED25A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216B-2AB5-DC89-724B-E843E96F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C87A1-B2D1-403A-6C5F-836CD19D5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E3C1-8D68-FE4F-A208-5F9CBBA735A4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AA9CF-F349-2FAD-F83B-0B4FDFA94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33BEA-2590-28CF-43F4-22FE00AD6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2B22-AC6B-D746-8C6D-6FD3D5AC1F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65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earthhealing.info/SIGLOBSH07_2.htm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Newspeak" TargetMode="External"/><Relationship Id="rId5" Type="http://schemas.openxmlformats.org/officeDocument/2006/relationships/hyperlink" Target="https://en.wiktionary.org/wiki/Appendix:A_Clockwork_Orange" TargetMode="Externa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lap%C3%BCk#:~:text=Volap%C3%BCk%20(%2F%CB%88v%C9%92l,to%20create%20an%20international%20language.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Interlingua" TargetMode="External"/><Relationship Id="rId5" Type="http://schemas.openxmlformats.org/officeDocument/2006/relationships/hyperlink" Target="https://en.wikipedia.org/wiki/Novial" TargetMode="External"/><Relationship Id="rId4" Type="http://schemas.openxmlformats.org/officeDocument/2006/relationships/hyperlink" Target="https://en.wikipedia.org/wiki/Id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als.info/feature/81A#2/18.0/152.9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achart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als.info/" TargetMode="External"/><Relationship Id="rId2" Type="http://schemas.openxmlformats.org/officeDocument/2006/relationships/hyperlink" Target="https://www.ipach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ls.info/" TargetMode="External"/><Relationship Id="rId4" Type="http://schemas.openxmlformats.org/officeDocument/2006/relationships/hyperlink" Target="https://www.reddit.com/r/conlangs/wiki/resource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va.mpg.de/lingua/pdf/Glossing-Rules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static.wikia.nocookie.net%2Fgameofthrones%2Fimages%2F1%2F13%2FDavid_Patterson_infobox.jpg%2Frevision%2Flatest%3Fcb%3D20170818174812&amp;imgrefurl=https%3A%2F%2Fgameofthrones.fandom.com%2Fwiki%2FDavid_J._Peterson&amp;tbnid=CXxL9dmhvO4mxM&amp;vet=12ahUKEwj20qDC2aruAhULCXcKHbiLDVAQMygFegUIARCgAQ..i&amp;docid=057kqUPAxZ2waM&amp;w=555&amp;h=872&amp;q=david%20j%20peterson&amp;hl=no&amp;client=firefox-b-d&amp;ved=2ahUKEwj20qDC2aruAhULCXcKHbiLDVAQMygFegUIARCgA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3" y="1118585"/>
            <a:ext cx="10300721" cy="181181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this world: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constructing languages for fiction, film, and fun</a:t>
            </a:r>
            <a:endParaRPr lang="nb-NO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2942591"/>
            <a:ext cx="6012000" cy="573693"/>
          </a:xfrm>
        </p:spPr>
        <p:txBody>
          <a:bodyPr/>
          <a:lstStyle/>
          <a:p>
            <a:r>
              <a:rPr lang="nb-NO" sz="2400" dirty="0"/>
              <a:t>Laura A. Janda</a:t>
            </a:r>
          </a:p>
          <a:p>
            <a:endParaRPr lang="nb-NO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3" y="3429000"/>
            <a:ext cx="8530111" cy="223380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course</a:t>
            </a:r>
            <a:endParaRPr lang="en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conlangs</a:t>
            </a:r>
            <a:endParaRPr lang="en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Cultures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conlangs</a:t>
            </a:r>
            <a:endParaRPr lang="en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concepts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r>
              <a:rPr lang="en-NO" sz="3200" dirty="0">
                <a:effectLst/>
              </a:rPr>
              <a:t> </a:t>
            </a:r>
            <a:endParaRPr lang="nb-NO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 err="1"/>
              <a:t>February</a:t>
            </a:r>
            <a:r>
              <a:rPr lang="nb-NO" sz="3200" dirty="0"/>
              <a:t> 3, 2023 </a:t>
            </a:r>
            <a:r>
              <a:rPr lang="nb-NO" sz="3200" dirty="0" err="1"/>
              <a:t>Session</a:t>
            </a:r>
            <a:r>
              <a:rPr lang="nb-NO" sz="3200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7458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8F7C5-A9F3-904B-AECC-B527D04B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NO" sz="5400" dirty="0"/>
              <a:t>Natlang</a:t>
            </a:r>
          </a:p>
        </p:txBody>
      </p:sp>
      <p:sp>
        <p:nvSpPr>
          <p:cNvPr id="5131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885E-9D6C-F548-A5E4-84225698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59152"/>
            <a:ext cx="5254753" cy="3425043"/>
          </a:xfrm>
        </p:spPr>
        <p:txBody>
          <a:bodyPr>
            <a:noAutofit/>
          </a:bodyPr>
          <a:lstStyle/>
          <a:p>
            <a:r>
              <a:rPr lang="en-NO" dirty="0"/>
              <a:t>A language that happens to exist in the world and evolved naturally</a:t>
            </a:r>
          </a:p>
          <a:p>
            <a:r>
              <a:rPr lang="en-NO" dirty="0"/>
              <a:t>Includes</a:t>
            </a:r>
          </a:p>
          <a:p>
            <a:pPr lvl="1"/>
            <a:r>
              <a:rPr lang="en-NO" sz="2800" dirty="0"/>
              <a:t>all spoken languages (including creoles and revitalized languages)</a:t>
            </a:r>
          </a:p>
          <a:p>
            <a:pPr lvl="1"/>
            <a:r>
              <a:rPr lang="en-NO" sz="2800" dirty="0"/>
              <a:t>signed languages</a:t>
            </a:r>
          </a:p>
          <a:p>
            <a:pPr lvl="1"/>
            <a:r>
              <a:rPr lang="en-NO" sz="2800" dirty="0"/>
              <a:t>dead languages</a:t>
            </a:r>
          </a:p>
        </p:txBody>
      </p:sp>
      <p:pic>
        <p:nvPicPr>
          <p:cNvPr id="5122" name="Picture 2" descr="Globe Free The Earth Clipart Clip Art On Transparent - Clipart Globe, HD  Png Download - kindpng">
            <a:extLst>
              <a:ext uri="{FF2B5EF4-FFF2-40B4-BE49-F238E27FC236}">
                <a16:creationId xmlns:a16="http://schemas.microsoft.com/office/drawing/2014/main" id="{875DF1A6-4F65-5241-A7DB-4BC24D874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/>
          <a:stretch/>
        </p:blipFill>
        <p:spPr bwMode="auto">
          <a:xfrm>
            <a:off x="6241062" y="1556084"/>
            <a:ext cx="5540601" cy="45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F2E4-8EDB-8841-80E9-E9F1C892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5400" dirty="0"/>
              <a:t>Dialect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9400-1800-0E4C-8C7A-CAEE577F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57"/>
            <a:ext cx="10515600" cy="4351338"/>
          </a:xfrm>
        </p:spPr>
        <p:txBody>
          <a:bodyPr>
            <a:normAutofit/>
          </a:bodyPr>
          <a:lstStyle/>
          <a:p>
            <a:r>
              <a:rPr lang="en-NO" sz="3600" dirty="0"/>
              <a:t>An instantiation of a language</a:t>
            </a:r>
          </a:p>
          <a:p>
            <a:r>
              <a:rPr lang="en-NO" sz="3600" dirty="0"/>
              <a:t>Every human being speaks a dialect of their own language</a:t>
            </a:r>
          </a:p>
        </p:txBody>
      </p:sp>
      <p:pic>
        <p:nvPicPr>
          <p:cNvPr id="2050" name="Picture 2" descr="Best Max Weinreich Quotes with images to share and download for free at  QuotesLyfe">
            <a:extLst>
              <a:ext uri="{FF2B5EF4-FFF2-40B4-BE49-F238E27FC236}">
                <a16:creationId xmlns:a16="http://schemas.microsoft.com/office/drawing/2014/main" id="{E81812D8-3967-FA43-AC5F-DCDB123DB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r="358" b="13555"/>
          <a:stretch/>
        </p:blipFill>
        <p:spPr bwMode="auto">
          <a:xfrm>
            <a:off x="3240314" y="2628447"/>
            <a:ext cx="8113486" cy="3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A66C-4860-4944-84F5-FA13074A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5400" dirty="0"/>
              <a:t>Auxlang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666CE-CCA1-1F4B-A146-F4D5B9FE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0829" cy="4351338"/>
          </a:xfrm>
        </p:spPr>
        <p:txBody>
          <a:bodyPr>
            <a:normAutofit/>
          </a:bodyPr>
          <a:lstStyle/>
          <a:p>
            <a:r>
              <a:rPr lang="en-NO" sz="3600" dirty="0"/>
              <a:t>Auxiliary language</a:t>
            </a:r>
          </a:p>
          <a:p>
            <a:r>
              <a:rPr lang="en-NO" sz="3600" dirty="0"/>
              <a:t>A conlang created for international or regional communication</a:t>
            </a:r>
          </a:p>
        </p:txBody>
      </p:sp>
      <p:pic>
        <p:nvPicPr>
          <p:cNvPr id="3074" name="Picture 2" descr="Why universal languages like Esperanto won't catch on - Business Insider">
            <a:extLst>
              <a:ext uri="{FF2B5EF4-FFF2-40B4-BE49-F238E27FC236}">
                <a16:creationId xmlns:a16="http://schemas.microsoft.com/office/drawing/2014/main" id="{33064831-B63A-4A41-BF13-5E795699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1027906"/>
            <a:ext cx="6763657" cy="50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7B0C3-B05E-0841-8023-8940FEDE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NO" sz="5200"/>
              <a:t>Fictional language</a:t>
            </a:r>
          </a:p>
        </p:txBody>
      </p:sp>
      <p:sp>
        <p:nvSpPr>
          <p:cNvPr id="615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110B-2EB8-9D47-808C-625CC7C8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NO" sz="3600" dirty="0"/>
              <a:t>A language that’s supposed to exist in a given fictional context</a:t>
            </a:r>
          </a:p>
          <a:p>
            <a:r>
              <a:rPr lang="en-NO" sz="3600" dirty="0"/>
              <a:t>Includes both “full” languages and “sketches”</a:t>
            </a:r>
          </a:p>
        </p:txBody>
      </p:sp>
      <p:pic>
        <p:nvPicPr>
          <p:cNvPr id="6146" name="Picture 2" descr="PRINCESS LEIA AND JABBA THE HUTT | Leia star wars, Star wars princess leia, Star  wars poster">
            <a:extLst>
              <a:ext uri="{FF2B5EF4-FFF2-40B4-BE49-F238E27FC236}">
                <a16:creationId xmlns:a16="http://schemas.microsoft.com/office/drawing/2014/main" id="{244261D9-F92C-4B48-8DC7-AE5EFD32A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" b="13466"/>
          <a:stretch/>
        </p:blipFill>
        <p:spPr bwMode="auto">
          <a:xfrm>
            <a:off x="7684006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ocial Success &amp; Making Friends for ADHD Adults: Small Talk Help">
            <a:extLst>
              <a:ext uri="{FF2B5EF4-FFF2-40B4-BE49-F238E27FC236}">
                <a16:creationId xmlns:a16="http://schemas.microsoft.com/office/drawing/2014/main" id="{234A15B6-053A-E449-80CF-484A38C72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r="9092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A40C4-77B4-3C42-A649-6777FC78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NO" dirty="0"/>
              <a:t>Real language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7F66-9A9F-3046-B42A-E3C470D5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NO" sz="3600" dirty="0"/>
              <a:t>Any language that actually exists</a:t>
            </a:r>
          </a:p>
          <a:p>
            <a:r>
              <a:rPr lang="en-NO" sz="3600" dirty="0"/>
              <a:t>Includes both natlangs and conlangs</a:t>
            </a:r>
          </a:p>
        </p:txBody>
      </p:sp>
    </p:spTree>
    <p:extLst>
      <p:ext uri="{BB962C8B-B14F-4D97-AF65-F5344CB8AC3E}">
        <p14:creationId xmlns:p14="http://schemas.microsoft.com/office/powerpoint/2010/main" val="4165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53337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tour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9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our world of natlangs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3735" y="1751184"/>
            <a:ext cx="7016888" cy="490536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Q: How many natlangs are there?</a:t>
            </a:r>
          </a:p>
          <a:p>
            <a:pPr marL="457200" lvl="1" indent="0">
              <a:buNone/>
            </a:pPr>
            <a:r>
              <a:rPr lang="en-US" sz="2800" dirty="0"/>
              <a:t>A: 6000+</a:t>
            </a:r>
          </a:p>
          <a:p>
            <a:pPr marL="457200" lvl="1" indent="0">
              <a:buNone/>
            </a:pPr>
            <a:r>
              <a:rPr lang="en-US" sz="2800" dirty="0"/>
              <a:t>Q: But how do we count? For example, do we know the difference between a language and a dialect?</a:t>
            </a:r>
          </a:p>
          <a:p>
            <a:pPr marL="457200" lvl="1" indent="0">
              <a:buNone/>
            </a:pPr>
            <a:r>
              <a:rPr lang="en-US" sz="2800" dirty="0"/>
              <a:t>A: There is no scientific way to distinguish</a:t>
            </a:r>
          </a:p>
          <a:p>
            <a:pPr marL="457200" lvl="1" indent="0">
              <a:buNone/>
            </a:pPr>
            <a:r>
              <a:rPr lang="en-US" sz="2800" dirty="0"/>
              <a:t>Q: So how do we know whether two people are speaking the same language or different languages?</a:t>
            </a:r>
          </a:p>
          <a:p>
            <a:pPr marL="457200" lvl="1" indent="0">
              <a:buNone/>
            </a:pPr>
            <a:r>
              <a:rPr lang="en-US" sz="2800" dirty="0"/>
              <a:t>A: Ask them!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37" y="2360871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02EC6B7-846A-DC4F-81FD-F87FC29E0F0D}"/>
              </a:ext>
            </a:extLst>
          </p:cNvPr>
          <p:cNvSpPr/>
          <p:nvPr/>
        </p:nvSpPr>
        <p:spPr>
          <a:xfrm>
            <a:off x="7921600" y="1690688"/>
            <a:ext cx="4094921" cy="3756991"/>
          </a:xfrm>
          <a:prstGeom prst="wedgeRoundRectCallout">
            <a:avLst>
              <a:gd name="adj1" fmla="val -66035"/>
              <a:gd name="adj2" fmla="val 536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There are some parameters t</a:t>
            </a:r>
            <a:r>
              <a:rPr lang="en-GB" sz="3200" dirty="0"/>
              <a:t>ha</a:t>
            </a:r>
            <a:r>
              <a:rPr lang="en-NO" sz="3200" dirty="0"/>
              <a:t>t we can measure, but the identification of a language is partly a sociopolitical construct</a:t>
            </a:r>
          </a:p>
        </p:txBody>
      </p:sp>
    </p:spTree>
    <p:extLst>
      <p:ext uri="{BB962C8B-B14F-4D97-AF65-F5344CB8AC3E}">
        <p14:creationId xmlns:p14="http://schemas.microsoft.com/office/powerpoint/2010/main" val="2193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Many (most? all?) natlangs are partly artificial</a:t>
            </a:r>
            <a:endParaRPr lang="en-US" dirty="0"/>
          </a:p>
        </p:txBody>
      </p:sp>
      <p:pic>
        <p:nvPicPr>
          <p:cNvPr id="5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50CF574-2F11-A947-BA0B-B859891A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A63B0-7E80-E74B-94E2-FF9BA301D44A}"/>
              </a:ext>
            </a:extLst>
          </p:cNvPr>
          <p:cNvSpPr txBox="1"/>
          <p:nvPr/>
        </p:nvSpPr>
        <p:spPr>
          <a:xfrm>
            <a:off x="432706" y="1477736"/>
            <a:ext cx="4188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/>
              <a:t>Modern literary Czech – an “algebra of Old Czech morphological history”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CDC59-7925-284E-8EFE-DB8026DCB46B}"/>
              </a:ext>
            </a:extLst>
          </p:cNvPr>
          <p:cNvSpPr txBox="1"/>
          <p:nvPr/>
        </p:nvSpPr>
        <p:spPr>
          <a:xfrm>
            <a:off x="7741789" y="1477736"/>
            <a:ext cx="4450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/>
              <a:t>Representations of non-standard language in fiction/online, cf. argot </a:t>
            </a:r>
            <a:r>
              <a:rPr lang="en-GB" sz="2800" dirty="0"/>
              <a:t>in Hugo’s </a:t>
            </a:r>
            <a:r>
              <a:rPr lang="en-GB" sz="2800" i="1" dirty="0"/>
              <a:t>Les Misérables</a:t>
            </a:r>
            <a:r>
              <a:rPr lang="en-GB" sz="2800" dirty="0"/>
              <a:t>; </a:t>
            </a:r>
            <a:r>
              <a:rPr lang="ru-RU" sz="2800" dirty="0" err="1"/>
              <a:t>олбанскии</a:t>
            </a:r>
            <a:r>
              <a:rPr lang="ru-RU" sz="2800" dirty="0"/>
              <a:t>̆ язык/язык </a:t>
            </a:r>
            <a:r>
              <a:rPr lang="ru-RU" sz="2800" dirty="0" err="1"/>
              <a:t>падонкаф</a:t>
            </a:r>
            <a:r>
              <a:rPr lang="ru-RU" sz="2800" dirty="0"/>
              <a:t> </a:t>
            </a:r>
            <a:r>
              <a:rPr lang="en-GB" sz="2800" dirty="0"/>
              <a:t>on Russian internet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AFC86-840A-E248-869B-7E7B0E290D62}"/>
              </a:ext>
            </a:extLst>
          </p:cNvPr>
          <p:cNvSpPr txBox="1"/>
          <p:nvPr/>
        </p:nvSpPr>
        <p:spPr>
          <a:xfrm>
            <a:off x="431355" y="3072492"/>
            <a:ext cx="4188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/>
              <a:t>Modern Hebrew revived after 1500 years; Modern Cornish</a:t>
            </a:r>
          </a:p>
        </p:txBody>
      </p:sp>
      <p:sp>
        <p:nvSpPr>
          <p:cNvPr id="10" name="Alternative Process 9">
            <a:extLst>
              <a:ext uri="{FF2B5EF4-FFF2-40B4-BE49-F238E27FC236}">
                <a16:creationId xmlns:a16="http://schemas.microsoft.com/office/drawing/2014/main" id="{72009D31-8D6A-A440-A6B1-A7CC38D45AD7}"/>
              </a:ext>
            </a:extLst>
          </p:cNvPr>
          <p:cNvSpPr/>
          <p:nvPr/>
        </p:nvSpPr>
        <p:spPr>
          <a:xfrm>
            <a:off x="2833007" y="4877010"/>
            <a:ext cx="6926307" cy="1631260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Any prescriptive norm in a standard language is somewhat artificial</a:t>
            </a:r>
          </a:p>
        </p:txBody>
      </p:sp>
    </p:spTree>
    <p:extLst>
      <p:ext uri="{BB962C8B-B14F-4D97-AF65-F5344CB8AC3E}">
        <p14:creationId xmlns:p14="http://schemas.microsoft.com/office/powerpoint/2010/main" val="16794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E0CB-628C-B146-AF7A-BA18DBD5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B018-49F6-9141-8532-DD3F19BCED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O" b="1" dirty="0"/>
              <a:t>Prescriptive grammar</a:t>
            </a:r>
          </a:p>
          <a:p>
            <a:r>
              <a:rPr lang="en-NO" dirty="0"/>
              <a:t>Rules that tell us what is right and wrong in a language</a:t>
            </a:r>
          </a:p>
          <a:p>
            <a:r>
              <a:rPr lang="en-NO" dirty="0"/>
              <a:t>Determined by a language academy</a:t>
            </a:r>
          </a:p>
          <a:p>
            <a:r>
              <a:rPr lang="en-NO" dirty="0"/>
              <a:t>Learned in school and enforced by editors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9C71-34AC-D947-AEBC-B4747361DD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O" b="1" dirty="0"/>
              <a:t>Descriptive grammar</a:t>
            </a:r>
          </a:p>
          <a:p>
            <a:r>
              <a:rPr lang="en-NO" dirty="0"/>
              <a:t>How people actually speak</a:t>
            </a:r>
          </a:p>
        </p:txBody>
      </p:sp>
      <p:sp>
        <p:nvSpPr>
          <p:cNvPr id="5" name="Alternative Process 4">
            <a:extLst>
              <a:ext uri="{FF2B5EF4-FFF2-40B4-BE49-F238E27FC236}">
                <a16:creationId xmlns:a16="http://schemas.microsoft.com/office/drawing/2014/main" id="{3B794E17-CFE0-2C42-B5E1-29EC98EBECA0}"/>
              </a:ext>
            </a:extLst>
          </p:cNvPr>
          <p:cNvSpPr/>
          <p:nvPr/>
        </p:nvSpPr>
        <p:spPr>
          <a:xfrm>
            <a:off x="6172200" y="2933910"/>
            <a:ext cx="5938428" cy="2601476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What are some examples of prescriptive norms in the languages that you speak? How do people really say those things?</a:t>
            </a:r>
          </a:p>
        </p:txBody>
      </p:sp>
      <p:sp>
        <p:nvSpPr>
          <p:cNvPr id="6" name="Alternative Process 5">
            <a:extLst>
              <a:ext uri="{FF2B5EF4-FFF2-40B4-BE49-F238E27FC236}">
                <a16:creationId xmlns:a16="http://schemas.microsoft.com/office/drawing/2014/main" id="{BAB08B9D-C2E4-5B49-A485-C2AA54185547}"/>
              </a:ext>
            </a:extLst>
          </p:cNvPr>
          <p:cNvSpPr/>
          <p:nvPr/>
        </p:nvSpPr>
        <p:spPr>
          <a:xfrm>
            <a:off x="906235" y="5040545"/>
            <a:ext cx="6926307" cy="1631260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What is “real” language?</a:t>
            </a:r>
          </a:p>
        </p:txBody>
      </p:sp>
    </p:spTree>
    <p:extLst>
      <p:ext uri="{BB962C8B-B14F-4D97-AF65-F5344CB8AC3E}">
        <p14:creationId xmlns:p14="http://schemas.microsoft.com/office/powerpoint/2010/main" val="3541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2233-45D3-D742-8B63-1865FFBD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NO" sz="4800" b="1" dirty="0"/>
              <a:t>What we will explore in this course</a:t>
            </a:r>
          </a:p>
        </p:txBody>
      </p:sp>
      <p:pic>
        <p:nvPicPr>
          <p:cNvPr id="1026" name="Picture 2" descr="Free Vector | Human and alien speaking different languages backgroun">
            <a:extLst>
              <a:ext uri="{FF2B5EF4-FFF2-40B4-BE49-F238E27FC236}">
                <a16:creationId xmlns:a16="http://schemas.microsoft.com/office/drawing/2014/main" id="{6CF2844F-1308-6D43-8224-C88910612C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b="13342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3FE3-39D2-8F4F-A000-D2DB4C8BF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NO" sz="3600" dirty="0"/>
              <a:t>The universe of constructed languages</a:t>
            </a:r>
          </a:p>
          <a:p>
            <a:r>
              <a:rPr lang="en-NO" sz="3600" dirty="0"/>
              <a:t>Basic building blocks of language</a:t>
            </a:r>
          </a:p>
          <a:p>
            <a:r>
              <a:rPr lang="en-NO" sz="3600" dirty="0"/>
              <a:t>Tools for constructing languages</a:t>
            </a:r>
          </a:p>
        </p:txBody>
      </p:sp>
    </p:spTree>
    <p:extLst>
      <p:ext uri="{BB962C8B-B14F-4D97-AF65-F5344CB8AC3E}">
        <p14:creationId xmlns:p14="http://schemas.microsoft.com/office/powerpoint/2010/main" val="2125864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249917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D1CE6FD-DD52-2E46-A05A-DAEE5E344104}"/>
              </a:ext>
            </a:extLst>
          </p:cNvPr>
          <p:cNvSpPr/>
          <p:nvPr/>
        </p:nvSpPr>
        <p:spPr>
          <a:xfrm>
            <a:off x="-1" y="2710853"/>
            <a:ext cx="4094921" cy="2476500"/>
          </a:xfrm>
          <a:prstGeom prst="wedgeRoundRectCallout">
            <a:avLst>
              <a:gd name="adj1" fmla="val 63559"/>
              <a:gd name="adj2" fmla="val -11699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Modifications</a:t>
            </a:r>
            <a:r>
              <a:rPr lang="nb-NO" sz="3200" dirty="0"/>
              <a:t> and </a:t>
            </a:r>
            <a:r>
              <a:rPr lang="nb-NO" sz="3200" dirty="0" err="1"/>
              <a:t>borrowings</a:t>
            </a:r>
            <a:r>
              <a:rPr lang="nb-NO" sz="3200" dirty="0"/>
              <a:t> from </a:t>
            </a:r>
            <a:r>
              <a:rPr lang="nb-NO" sz="3200" dirty="0" err="1"/>
              <a:t>natlangs</a:t>
            </a:r>
            <a:r>
              <a:rPr lang="nb-NO" sz="3200" dirty="0"/>
              <a:t> and </a:t>
            </a:r>
            <a:r>
              <a:rPr lang="nb-NO" sz="3200" dirty="0" err="1"/>
              <a:t>auxiliary</a:t>
            </a:r>
            <a:r>
              <a:rPr lang="nb-NO" sz="3200" dirty="0"/>
              <a:t> </a:t>
            </a:r>
            <a:r>
              <a:rPr lang="nb-NO" sz="3200" dirty="0" err="1"/>
              <a:t>languages</a:t>
            </a:r>
            <a:endParaRPr lang="en-NO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B6978-7F21-1646-825C-6EB6AC797E65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3306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D1CE6FD-DD52-2E46-A05A-DAEE5E344104}"/>
              </a:ext>
            </a:extLst>
          </p:cNvPr>
          <p:cNvSpPr/>
          <p:nvPr/>
        </p:nvSpPr>
        <p:spPr>
          <a:xfrm>
            <a:off x="8052301" y="4258550"/>
            <a:ext cx="4094921" cy="2476500"/>
          </a:xfrm>
          <a:prstGeom prst="wedgeRoundRectCallout">
            <a:avLst>
              <a:gd name="adj1" fmla="val -34533"/>
              <a:gd name="adj2" fmla="val -72687"/>
              <a:gd name="adj3" fmla="val 16667"/>
            </a:avLst>
          </a:prstGeom>
          <a:solidFill>
            <a:srgbClr val="00B050"/>
          </a:solidFill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Typologically</a:t>
            </a:r>
            <a:r>
              <a:rPr lang="nb-NO" sz="3200" dirty="0"/>
              <a:t> normal </a:t>
            </a:r>
            <a:r>
              <a:rPr lang="nb-NO" sz="3200" dirty="0" err="1"/>
              <a:t>with</a:t>
            </a:r>
            <a:r>
              <a:rPr lang="nb-NO" sz="3200" dirty="0"/>
              <a:t> </a:t>
            </a:r>
            <a:r>
              <a:rPr lang="nb-NO" sz="3200" dirty="0" err="1"/>
              <a:t>respect</a:t>
            </a:r>
            <a:r>
              <a:rPr lang="nb-NO" sz="3200" dirty="0"/>
              <a:t> to </a:t>
            </a:r>
            <a:r>
              <a:rPr lang="nb-NO" sz="3200" dirty="0" err="1"/>
              <a:t>natlangs</a:t>
            </a:r>
            <a:endParaRPr lang="en-NO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F1EE6-3A47-364E-ADF3-C40245D2FFFC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30918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D1CE6FD-DD52-2E46-A05A-DAEE5E344104}"/>
              </a:ext>
            </a:extLst>
          </p:cNvPr>
          <p:cNvSpPr/>
          <p:nvPr/>
        </p:nvSpPr>
        <p:spPr>
          <a:xfrm>
            <a:off x="0" y="4381500"/>
            <a:ext cx="4094921" cy="2476500"/>
          </a:xfrm>
          <a:prstGeom prst="wedgeRoundRectCallout">
            <a:avLst>
              <a:gd name="adj1" fmla="val 21891"/>
              <a:gd name="adj2" fmla="val -76973"/>
              <a:gd name="adj3" fmla="val 16667"/>
            </a:avLst>
          </a:prstGeom>
          <a:solidFill>
            <a:srgbClr val="00B050"/>
          </a:solidFill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Typologically</a:t>
            </a:r>
            <a:r>
              <a:rPr lang="nb-NO" sz="3200" dirty="0"/>
              <a:t> </a:t>
            </a:r>
            <a:r>
              <a:rPr lang="nb-NO" sz="3200" dirty="0" err="1"/>
              <a:t>unusual</a:t>
            </a:r>
            <a:r>
              <a:rPr lang="nb-NO" sz="3200" dirty="0"/>
              <a:t> </a:t>
            </a:r>
            <a:r>
              <a:rPr lang="nb-NO" sz="3200" dirty="0" err="1"/>
              <a:t>with</a:t>
            </a:r>
            <a:r>
              <a:rPr lang="nb-NO" sz="3200" dirty="0"/>
              <a:t> </a:t>
            </a:r>
            <a:r>
              <a:rPr lang="nb-NO" sz="3200" dirty="0" err="1"/>
              <a:t>respect</a:t>
            </a:r>
            <a:r>
              <a:rPr lang="nb-NO" sz="3200" dirty="0"/>
              <a:t> to </a:t>
            </a:r>
            <a:r>
              <a:rPr lang="nb-NO" sz="3200" dirty="0" err="1"/>
              <a:t>natlangs</a:t>
            </a:r>
            <a:endParaRPr lang="en-NO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A3F57-3C48-E840-8D16-EF3D1C4411B1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38138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7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D1CE6FD-DD52-2E46-A05A-DAEE5E344104}"/>
              </a:ext>
            </a:extLst>
          </p:cNvPr>
          <p:cNvSpPr/>
          <p:nvPr/>
        </p:nvSpPr>
        <p:spPr>
          <a:xfrm>
            <a:off x="8097079" y="4381499"/>
            <a:ext cx="4094921" cy="1816262"/>
          </a:xfrm>
          <a:prstGeom prst="wedgeRoundRectCallout">
            <a:avLst>
              <a:gd name="adj1" fmla="val -5225"/>
              <a:gd name="adj2" fmla="val -79879"/>
              <a:gd name="adj3" fmla="val 16667"/>
            </a:avLst>
          </a:prstGeom>
          <a:solidFill>
            <a:srgbClr val="00B050"/>
          </a:solidFill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Maladapted</a:t>
            </a:r>
            <a:r>
              <a:rPr lang="nb-NO" sz="3200" dirty="0"/>
              <a:t> for </a:t>
            </a:r>
            <a:r>
              <a:rPr lang="nb-NO" sz="3200" dirty="0" err="1"/>
              <a:t>use</a:t>
            </a:r>
            <a:r>
              <a:rPr lang="nb-NO" sz="3200" dirty="0"/>
              <a:t> by </a:t>
            </a:r>
            <a:r>
              <a:rPr lang="nb-NO" sz="3200" dirty="0" err="1"/>
              <a:t>humans</a:t>
            </a:r>
            <a:endParaRPr lang="en-NO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60EED-FC46-6D40-A950-D8EAA81F590E}"/>
              </a:ext>
            </a:extLst>
          </p:cNvPr>
          <p:cNvSpPr/>
          <p:nvPr/>
        </p:nvSpPr>
        <p:spPr>
          <a:xfrm>
            <a:off x="1996417" y="1588972"/>
            <a:ext cx="8199165" cy="367460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3966B-E749-6546-A7D6-8C6970AC1476}"/>
              </a:ext>
            </a:extLst>
          </p:cNvPr>
          <p:cNvSpPr txBox="1"/>
          <p:nvPr/>
        </p:nvSpPr>
        <p:spPr>
          <a:xfrm>
            <a:off x="9535388" y="320078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43AC7-97C9-8D49-A775-19D6CC825C1E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19285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7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D1CE6FD-DD52-2E46-A05A-DAEE5E344104}"/>
              </a:ext>
            </a:extLst>
          </p:cNvPr>
          <p:cNvSpPr/>
          <p:nvPr/>
        </p:nvSpPr>
        <p:spPr>
          <a:xfrm>
            <a:off x="7973349" y="4903331"/>
            <a:ext cx="4094921" cy="1816262"/>
          </a:xfrm>
          <a:prstGeom prst="wedgeRoundRectCallout">
            <a:avLst>
              <a:gd name="adj1" fmla="val 14114"/>
              <a:gd name="adj2" fmla="val -86172"/>
              <a:gd name="adj3" fmla="val 16667"/>
            </a:avLst>
          </a:prstGeom>
          <a:solidFill>
            <a:srgbClr val="00B050"/>
          </a:solidFill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Not </a:t>
            </a:r>
            <a:r>
              <a:rPr lang="nb-NO" sz="3200" dirty="0" err="1"/>
              <a:t>useable</a:t>
            </a:r>
            <a:r>
              <a:rPr lang="nb-NO" sz="3200" dirty="0"/>
              <a:t> by </a:t>
            </a:r>
            <a:r>
              <a:rPr lang="nb-NO" sz="3200" dirty="0" err="1"/>
              <a:t>humans</a:t>
            </a:r>
            <a:endParaRPr lang="en-NO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60EED-FC46-6D40-A950-D8EAA81F590E}"/>
              </a:ext>
            </a:extLst>
          </p:cNvPr>
          <p:cNvSpPr/>
          <p:nvPr/>
        </p:nvSpPr>
        <p:spPr>
          <a:xfrm>
            <a:off x="1996417" y="1588972"/>
            <a:ext cx="8199165" cy="367460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3966B-E749-6546-A7D6-8C6970AC1476}"/>
              </a:ext>
            </a:extLst>
          </p:cNvPr>
          <p:cNvSpPr txBox="1"/>
          <p:nvPr/>
        </p:nvSpPr>
        <p:spPr>
          <a:xfrm>
            <a:off x="9535388" y="320078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Mal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1F49AE-60E4-1247-B8A5-21A777B47DAF}"/>
              </a:ext>
            </a:extLst>
          </p:cNvPr>
          <p:cNvSpPr/>
          <p:nvPr/>
        </p:nvSpPr>
        <p:spPr>
          <a:xfrm>
            <a:off x="717813" y="1130946"/>
            <a:ext cx="10771348" cy="4590657"/>
          </a:xfrm>
          <a:prstGeom prst="ellipse">
            <a:avLst/>
          </a:prstGeom>
          <a:noFill/>
          <a:ln>
            <a:solidFill>
              <a:srgbClr val="007F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8A05D-358C-FA44-9D0A-FA02246DA9CE}"/>
              </a:ext>
            </a:extLst>
          </p:cNvPr>
          <p:cNvSpPr txBox="1"/>
          <p:nvPr/>
        </p:nvSpPr>
        <p:spPr>
          <a:xfrm>
            <a:off x="10271076" y="320078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Not Hum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54016-DCF8-BB41-913F-E18F6692998C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06C9D-D040-F459-1673-65B58B485FB2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56:35-59:30</a:t>
            </a:r>
            <a:r>
              <a:rPr lang="en-NO" dirty="0">
                <a:effectLst/>
              </a:rPr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58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7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60EED-FC46-6D40-A950-D8EAA81F590E}"/>
              </a:ext>
            </a:extLst>
          </p:cNvPr>
          <p:cNvSpPr/>
          <p:nvPr/>
        </p:nvSpPr>
        <p:spPr>
          <a:xfrm>
            <a:off x="1996417" y="1588972"/>
            <a:ext cx="8199165" cy="367460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3966B-E749-6546-A7D6-8C6970AC1476}"/>
              </a:ext>
            </a:extLst>
          </p:cNvPr>
          <p:cNvSpPr txBox="1"/>
          <p:nvPr/>
        </p:nvSpPr>
        <p:spPr>
          <a:xfrm>
            <a:off x="9535388" y="320078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Mal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1F49AE-60E4-1247-B8A5-21A777B47DAF}"/>
              </a:ext>
            </a:extLst>
          </p:cNvPr>
          <p:cNvSpPr/>
          <p:nvPr/>
        </p:nvSpPr>
        <p:spPr>
          <a:xfrm>
            <a:off x="717813" y="1130946"/>
            <a:ext cx="10771348" cy="4590657"/>
          </a:xfrm>
          <a:prstGeom prst="ellipse">
            <a:avLst/>
          </a:prstGeom>
          <a:noFill/>
          <a:ln>
            <a:solidFill>
              <a:srgbClr val="007F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8A05D-358C-FA44-9D0A-FA02246DA9CE}"/>
              </a:ext>
            </a:extLst>
          </p:cNvPr>
          <p:cNvSpPr txBox="1"/>
          <p:nvPr/>
        </p:nvSpPr>
        <p:spPr>
          <a:xfrm>
            <a:off x="10271076" y="320078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Not Hum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BAC98-60C9-824F-91D7-DF19FF2D2DF6}"/>
              </a:ext>
            </a:extLst>
          </p:cNvPr>
          <p:cNvSpPr txBox="1"/>
          <p:nvPr/>
        </p:nvSpPr>
        <p:spPr>
          <a:xfrm>
            <a:off x="2353819" y="4752788"/>
            <a:ext cx="7738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dirty="0"/>
              <a:t>What’s the difference between </a:t>
            </a:r>
            <a:r>
              <a:rPr lang="en-NO" sz="4000" dirty="0">
                <a:solidFill>
                  <a:srgbClr val="0070C0"/>
                </a:solidFill>
              </a:rPr>
              <a:t>BLUE</a:t>
            </a:r>
            <a:r>
              <a:rPr lang="en-NO" sz="4000" dirty="0"/>
              <a:t> a</a:t>
            </a:r>
            <a:r>
              <a:rPr lang="en-GB" sz="4000" dirty="0" err="1"/>
              <a:t>nd</a:t>
            </a:r>
            <a:r>
              <a:rPr lang="en-NO" sz="4000" dirty="0"/>
              <a:t> </a:t>
            </a:r>
            <a:r>
              <a:rPr lang="en-NO" sz="4000" dirty="0">
                <a:solidFill>
                  <a:srgbClr val="004B22"/>
                </a:solidFill>
              </a:rPr>
              <a:t>GREEN</a:t>
            </a:r>
            <a:r>
              <a:rPr lang="en-NO" sz="4000" dirty="0"/>
              <a:t> </a:t>
            </a:r>
          </a:p>
          <a:p>
            <a:pPr algn="ctr"/>
            <a:r>
              <a:rPr lang="en-NO" sz="4000" dirty="0"/>
              <a:t>in this diagram?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34261-DF7F-F943-8C5A-9BCEB5212715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234942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7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60EED-FC46-6D40-A950-D8EAA81F590E}"/>
              </a:ext>
            </a:extLst>
          </p:cNvPr>
          <p:cNvSpPr/>
          <p:nvPr/>
        </p:nvSpPr>
        <p:spPr>
          <a:xfrm>
            <a:off x="1996417" y="1588972"/>
            <a:ext cx="8199165" cy="367460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3966B-E749-6546-A7D6-8C6970AC1476}"/>
              </a:ext>
            </a:extLst>
          </p:cNvPr>
          <p:cNvSpPr txBox="1"/>
          <p:nvPr/>
        </p:nvSpPr>
        <p:spPr>
          <a:xfrm>
            <a:off x="9535388" y="320078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Mal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1F49AE-60E4-1247-B8A5-21A777B47DAF}"/>
              </a:ext>
            </a:extLst>
          </p:cNvPr>
          <p:cNvSpPr/>
          <p:nvPr/>
        </p:nvSpPr>
        <p:spPr>
          <a:xfrm>
            <a:off x="717813" y="1130946"/>
            <a:ext cx="10771348" cy="4590657"/>
          </a:xfrm>
          <a:prstGeom prst="ellipse">
            <a:avLst/>
          </a:prstGeom>
          <a:noFill/>
          <a:ln>
            <a:solidFill>
              <a:srgbClr val="007F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8A05D-358C-FA44-9D0A-FA02246DA9CE}"/>
              </a:ext>
            </a:extLst>
          </p:cNvPr>
          <p:cNvSpPr txBox="1"/>
          <p:nvPr/>
        </p:nvSpPr>
        <p:spPr>
          <a:xfrm>
            <a:off x="10271076" y="320078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Not Hum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BAC98-60C9-824F-91D7-DF19FF2D2DF6}"/>
              </a:ext>
            </a:extLst>
          </p:cNvPr>
          <p:cNvSpPr txBox="1"/>
          <p:nvPr/>
        </p:nvSpPr>
        <p:spPr>
          <a:xfrm>
            <a:off x="-107438" y="4724892"/>
            <a:ext cx="645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dirty="0">
                <a:solidFill>
                  <a:srgbClr val="0070C0"/>
                </a:solidFill>
              </a:rPr>
              <a:t>BLUE </a:t>
            </a:r>
            <a:r>
              <a:rPr lang="en-NO" sz="4000" dirty="0"/>
              <a:t>shows “</a:t>
            </a:r>
            <a:r>
              <a:rPr lang="en-NO" sz="4000" b="1" dirty="0"/>
              <a:t>a posteriori</a:t>
            </a:r>
            <a:r>
              <a:rPr lang="en-NO" sz="4000" dirty="0"/>
              <a:t>”</a:t>
            </a:r>
          </a:p>
          <a:p>
            <a:pPr algn="ctr"/>
            <a:r>
              <a:rPr lang="en-NO" sz="4000" dirty="0"/>
              <a:t>languages, based on natlangs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414BA-69B1-7640-AF19-A234B49AEC4F}"/>
              </a:ext>
            </a:extLst>
          </p:cNvPr>
          <p:cNvSpPr txBox="1"/>
          <p:nvPr/>
        </p:nvSpPr>
        <p:spPr>
          <a:xfrm>
            <a:off x="5944603" y="4724892"/>
            <a:ext cx="6369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dirty="0">
                <a:solidFill>
                  <a:srgbClr val="004B22"/>
                </a:solidFill>
              </a:rPr>
              <a:t>GREEN</a:t>
            </a:r>
            <a:r>
              <a:rPr lang="en-NO" sz="4000" dirty="0"/>
              <a:t> shows “</a:t>
            </a:r>
            <a:r>
              <a:rPr lang="en-NO" sz="4000" b="1" dirty="0"/>
              <a:t>a priori</a:t>
            </a:r>
            <a:r>
              <a:rPr lang="en-NO" sz="4000" dirty="0"/>
              <a:t>” languages, </a:t>
            </a:r>
            <a:r>
              <a:rPr lang="en-NO" sz="4000" b="1" dirty="0"/>
              <a:t>not</a:t>
            </a:r>
            <a:r>
              <a:rPr lang="en-NO" sz="4000" dirty="0"/>
              <a:t> based on natlangs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F3954-3153-5E49-8FE1-5F782BCCB36C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81758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7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60EED-FC46-6D40-A950-D8EAA81F590E}"/>
              </a:ext>
            </a:extLst>
          </p:cNvPr>
          <p:cNvSpPr/>
          <p:nvPr/>
        </p:nvSpPr>
        <p:spPr>
          <a:xfrm>
            <a:off x="1996417" y="1588972"/>
            <a:ext cx="8199165" cy="367460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3966B-E749-6546-A7D6-8C6970AC1476}"/>
              </a:ext>
            </a:extLst>
          </p:cNvPr>
          <p:cNvSpPr txBox="1"/>
          <p:nvPr/>
        </p:nvSpPr>
        <p:spPr>
          <a:xfrm>
            <a:off x="9535388" y="320078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Mal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1F49AE-60E4-1247-B8A5-21A777B47DAF}"/>
              </a:ext>
            </a:extLst>
          </p:cNvPr>
          <p:cNvSpPr/>
          <p:nvPr/>
        </p:nvSpPr>
        <p:spPr>
          <a:xfrm>
            <a:off x="717813" y="1130946"/>
            <a:ext cx="10771348" cy="4590657"/>
          </a:xfrm>
          <a:prstGeom prst="ellipse">
            <a:avLst/>
          </a:prstGeom>
          <a:noFill/>
          <a:ln>
            <a:solidFill>
              <a:srgbClr val="007F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8A05D-358C-FA44-9D0A-FA02246DA9CE}"/>
              </a:ext>
            </a:extLst>
          </p:cNvPr>
          <p:cNvSpPr txBox="1"/>
          <p:nvPr/>
        </p:nvSpPr>
        <p:spPr>
          <a:xfrm>
            <a:off x="10271076" y="320078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Not Hum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9118B4F-0583-9A48-A028-9420596293C1}"/>
              </a:ext>
            </a:extLst>
          </p:cNvPr>
          <p:cNvSpPr/>
          <p:nvPr/>
        </p:nvSpPr>
        <p:spPr>
          <a:xfrm>
            <a:off x="2658343" y="4903331"/>
            <a:ext cx="9409928" cy="1491733"/>
          </a:xfrm>
          <a:prstGeom prst="wedgeRoundRectCallout">
            <a:avLst>
              <a:gd name="adj1" fmla="val 10900"/>
              <a:gd name="adj2" fmla="val -126179"/>
              <a:gd name="adj3" fmla="val 16667"/>
            </a:avLst>
          </a:prstGeom>
          <a:solidFill>
            <a:srgbClr val="00B050"/>
          </a:solidFill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We</a:t>
            </a:r>
            <a:r>
              <a:rPr lang="nb-NO" sz="3200" dirty="0"/>
              <a:t> </a:t>
            </a:r>
            <a:r>
              <a:rPr lang="nb-NO" sz="3200" dirty="0" err="1"/>
              <a:t>will</a:t>
            </a:r>
            <a:r>
              <a:rPr lang="nb-NO" sz="3200" dirty="0"/>
              <a:t> </a:t>
            </a:r>
            <a:r>
              <a:rPr lang="nb-NO" sz="3200" dirty="0" err="1"/>
              <a:t>focus</a:t>
            </a:r>
            <a:r>
              <a:rPr lang="nb-NO" sz="3200" dirty="0"/>
              <a:t>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typologically</a:t>
            </a:r>
            <a:r>
              <a:rPr lang="nb-NO" sz="3200" dirty="0"/>
              <a:t> normal </a:t>
            </a:r>
            <a:r>
              <a:rPr lang="nb-NO" sz="3200" dirty="0" err="1"/>
              <a:t>features</a:t>
            </a:r>
            <a:r>
              <a:rPr lang="nb-NO" sz="3200" dirty="0"/>
              <a:t>, </a:t>
            </a:r>
            <a:r>
              <a:rPr lang="nb-NO" sz="3200" dirty="0" err="1"/>
              <a:t>with</a:t>
            </a:r>
            <a:r>
              <a:rPr lang="nb-NO" sz="3200" dirty="0"/>
              <a:t> </a:t>
            </a:r>
            <a:r>
              <a:rPr lang="nb-NO" sz="3200" dirty="0" err="1"/>
              <a:t>some</a:t>
            </a:r>
            <a:r>
              <a:rPr lang="nb-NO" sz="3200" dirty="0"/>
              <a:t> </a:t>
            </a:r>
            <a:r>
              <a:rPr lang="nb-NO" sz="3200" dirty="0" err="1"/>
              <a:t>features</a:t>
            </a:r>
            <a:r>
              <a:rPr lang="nb-NO" sz="3200" dirty="0"/>
              <a:t> from </a:t>
            </a:r>
            <a:r>
              <a:rPr lang="nb-NO" sz="3200" dirty="0" err="1"/>
              <a:t>neighboring</a:t>
            </a:r>
            <a:r>
              <a:rPr lang="nb-NO" sz="3200" dirty="0"/>
              <a:t> types</a:t>
            </a:r>
            <a:endParaRPr lang="en-NO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C01B4-D011-FC4D-A610-D334913F96FE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36250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7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universe of conlangs</a:t>
            </a:r>
          </a:p>
        </p:txBody>
      </p:sp>
      <p:pic>
        <p:nvPicPr>
          <p:cNvPr id="1026" name="Picture 2" descr="Planet Earth clipart - Earth, Globe, Planet, transparent clip art">
            <a:extLst>
              <a:ext uri="{FF2B5EF4-FFF2-40B4-BE49-F238E27FC236}">
                <a16:creationId xmlns:a16="http://schemas.microsoft.com/office/drawing/2014/main" id="{A9D0B6D9-2ED2-DC4C-8C09-D7B83166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5897" l="9690" r="89922">
                        <a14:foregroundMark x1="29457" y1="9231" x2="43411" y2="2564"/>
                        <a14:foregroundMark x1="43411" y1="2564" x2="58140" y2="4103"/>
                        <a14:foregroundMark x1="58140" y1="4103" x2="38760" y2="10256"/>
                        <a14:foregroundMark x1="38760" y1="10256" x2="56589" y2="28718"/>
                        <a14:foregroundMark x1="56589" y1="28718" x2="60078" y2="84615"/>
                        <a14:foregroundMark x1="60078" y1="84615" x2="33333" y2="90769"/>
                        <a14:foregroundMark x1="33333" y1="90769" x2="53488" y2="95897"/>
                        <a14:foregroundMark x1="53488" y1="95897" x2="48062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9" y="2190749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EA044-53C9-A54A-882C-6E6263A04415}"/>
              </a:ext>
            </a:extLst>
          </p:cNvPr>
          <p:cNvSpPr/>
          <p:nvPr/>
        </p:nvSpPr>
        <p:spPr>
          <a:xfrm>
            <a:off x="4110549" y="2106384"/>
            <a:ext cx="3970902" cy="25608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5900-C96B-C84C-BF76-6B6435C1321B}"/>
              </a:ext>
            </a:extLst>
          </p:cNvPr>
          <p:cNvSpPr txBox="1"/>
          <p:nvPr/>
        </p:nvSpPr>
        <p:spPr>
          <a:xfrm>
            <a:off x="7270756" y="32021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Mod/B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322E1E-26AE-C349-8140-7A2FEC3F752E}"/>
              </a:ext>
            </a:extLst>
          </p:cNvPr>
          <p:cNvSpPr/>
          <p:nvPr/>
        </p:nvSpPr>
        <p:spPr>
          <a:xfrm>
            <a:off x="3373131" y="1909081"/>
            <a:ext cx="5460715" cy="3039835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074B-D1A5-6943-A329-FB8BC0ED6DA7}"/>
              </a:ext>
            </a:extLst>
          </p:cNvPr>
          <p:cNvSpPr txBox="1"/>
          <p:nvPr/>
        </p:nvSpPr>
        <p:spPr>
          <a:xfrm>
            <a:off x="8052301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25E39-98E6-7B4C-8E4C-054D1E015A46}"/>
              </a:ext>
            </a:extLst>
          </p:cNvPr>
          <p:cNvSpPr/>
          <p:nvPr/>
        </p:nvSpPr>
        <p:spPr>
          <a:xfrm>
            <a:off x="2673317" y="1754640"/>
            <a:ext cx="6860341" cy="334871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508AC-0404-C645-8999-ADBCD5851D27}"/>
              </a:ext>
            </a:extLst>
          </p:cNvPr>
          <p:cNvSpPr txBox="1"/>
          <p:nvPr/>
        </p:nvSpPr>
        <p:spPr>
          <a:xfrm>
            <a:off x="8799877" y="3200789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Typ/U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60EED-FC46-6D40-A950-D8EAA81F590E}"/>
              </a:ext>
            </a:extLst>
          </p:cNvPr>
          <p:cNvSpPr/>
          <p:nvPr/>
        </p:nvSpPr>
        <p:spPr>
          <a:xfrm>
            <a:off x="1996417" y="1588972"/>
            <a:ext cx="8199165" cy="3674606"/>
          </a:xfrm>
          <a:prstGeom prst="ellipse">
            <a:avLst/>
          </a:prstGeom>
          <a:noFill/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3966B-E749-6546-A7D6-8C6970AC1476}"/>
              </a:ext>
            </a:extLst>
          </p:cNvPr>
          <p:cNvSpPr txBox="1"/>
          <p:nvPr/>
        </p:nvSpPr>
        <p:spPr>
          <a:xfrm>
            <a:off x="9535388" y="320078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Mal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1F49AE-60E4-1247-B8A5-21A777B47DAF}"/>
              </a:ext>
            </a:extLst>
          </p:cNvPr>
          <p:cNvSpPr/>
          <p:nvPr/>
        </p:nvSpPr>
        <p:spPr>
          <a:xfrm>
            <a:off x="717813" y="1130946"/>
            <a:ext cx="10771348" cy="4590657"/>
          </a:xfrm>
          <a:prstGeom prst="ellipse">
            <a:avLst/>
          </a:prstGeom>
          <a:noFill/>
          <a:ln>
            <a:solidFill>
              <a:srgbClr val="007F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rgbClr val="023C0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8A05D-358C-FA44-9D0A-FA02246DA9CE}"/>
              </a:ext>
            </a:extLst>
          </p:cNvPr>
          <p:cNvSpPr txBox="1"/>
          <p:nvPr/>
        </p:nvSpPr>
        <p:spPr>
          <a:xfrm>
            <a:off x="10271076" y="320078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F3A"/>
                </a:solidFill>
              </a:rPr>
              <a:t>Not Hum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118B4F-0583-9A48-A028-9420596293C1}"/>
              </a:ext>
            </a:extLst>
          </p:cNvPr>
          <p:cNvSpPr/>
          <p:nvPr/>
        </p:nvSpPr>
        <p:spPr>
          <a:xfrm>
            <a:off x="1908511" y="5069501"/>
            <a:ext cx="8362565" cy="1325563"/>
          </a:xfrm>
          <a:prstGeom prst="roundRect">
            <a:avLst/>
          </a:prstGeom>
          <a:solidFill>
            <a:srgbClr val="00B050"/>
          </a:solidFill>
          <a:ln>
            <a:solidFill>
              <a:srgbClr val="00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Let’s</a:t>
            </a:r>
            <a:r>
              <a:rPr lang="nb-NO" sz="3200" dirty="0"/>
              <a:t> </a:t>
            </a:r>
            <a:r>
              <a:rPr lang="nb-NO" sz="3200" dirty="0" err="1"/>
              <a:t>look</a:t>
            </a:r>
            <a:r>
              <a:rPr lang="nb-NO" sz="3200" dirty="0"/>
              <a:t> at </a:t>
            </a:r>
            <a:r>
              <a:rPr lang="nb-NO" sz="3200" dirty="0" err="1"/>
              <a:t>some</a:t>
            </a:r>
            <a:r>
              <a:rPr lang="nb-NO" sz="3200" dirty="0"/>
              <a:t> </a:t>
            </a:r>
            <a:r>
              <a:rPr lang="nb-NO" sz="3200" dirty="0" err="1"/>
              <a:t>examples</a:t>
            </a:r>
            <a:r>
              <a:rPr lang="nb-NO" sz="3200" dirty="0"/>
              <a:t> </a:t>
            </a:r>
          </a:p>
          <a:p>
            <a:pPr algn="ctr"/>
            <a:r>
              <a:rPr lang="nb-NO" sz="3200" dirty="0"/>
              <a:t>from all parts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conlang</a:t>
            </a:r>
            <a:r>
              <a:rPr lang="nb-NO" sz="3200" dirty="0"/>
              <a:t> </a:t>
            </a:r>
            <a:r>
              <a:rPr lang="nb-NO" sz="3200" dirty="0" err="1"/>
              <a:t>universe</a:t>
            </a:r>
            <a:endParaRPr lang="en-NO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42FF4-ED34-8549-9240-7A8410563A42}"/>
              </a:ext>
            </a:extLst>
          </p:cNvPr>
          <p:cNvSpPr txBox="1"/>
          <p:nvPr/>
        </p:nvSpPr>
        <p:spPr>
          <a:xfrm>
            <a:off x="5557217" y="377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rgbClr val="0070C0"/>
                </a:solidFill>
              </a:rPr>
              <a:t>natlangs</a:t>
            </a:r>
          </a:p>
        </p:txBody>
      </p:sp>
    </p:spTree>
    <p:extLst>
      <p:ext uri="{BB962C8B-B14F-4D97-AF65-F5344CB8AC3E}">
        <p14:creationId xmlns:p14="http://schemas.microsoft.com/office/powerpoint/2010/main" val="18978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481C-70DB-7603-92AA-44DE13A9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Structure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course</a:t>
            </a:r>
            <a:endParaRPr lang="nb-NO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9AED18-C07C-A1A4-FC5E-406135641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90947"/>
              </p:ext>
            </p:extLst>
          </p:nvPr>
        </p:nvGraphicFramePr>
        <p:xfrm>
          <a:off x="838200" y="1825625"/>
          <a:ext cx="10648406" cy="434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818">
                  <a:extLst>
                    <a:ext uri="{9D8B030D-6E8A-4147-A177-3AD203B41FA5}">
                      <a16:colId xmlns:a16="http://schemas.microsoft.com/office/drawing/2014/main" val="258256"/>
                    </a:ext>
                  </a:extLst>
                </a:gridCol>
                <a:gridCol w="7978588">
                  <a:extLst>
                    <a:ext uri="{9D8B030D-6E8A-4147-A177-3AD203B41FA5}">
                      <a16:colId xmlns:a16="http://schemas.microsoft.com/office/drawing/2014/main" val="3321501207"/>
                    </a:ext>
                  </a:extLst>
                </a:gridCol>
              </a:tblGrid>
              <a:tr h="850592">
                <a:tc>
                  <a:txBody>
                    <a:bodyPr/>
                    <a:lstStyle/>
                    <a:p>
                      <a:r>
                        <a:rPr lang="nb-NO" sz="2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64666"/>
                  </a:ext>
                </a:extLst>
              </a:tr>
              <a:tr h="850592">
                <a:tc>
                  <a:txBody>
                    <a:bodyPr/>
                    <a:lstStyle/>
                    <a:p>
                      <a:r>
                        <a:rPr lang="nb-NO" sz="2800" dirty="0" err="1"/>
                        <a:t>February</a:t>
                      </a:r>
                      <a:r>
                        <a:rPr lang="nb-NO" sz="2800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err="1"/>
                        <a:t>Introduction</a:t>
                      </a:r>
                      <a:r>
                        <a:rPr lang="nb-NO" sz="2800" dirty="0"/>
                        <a:t>, </a:t>
                      </a:r>
                      <a:r>
                        <a:rPr lang="nb-NO" sz="2800" dirty="0" err="1"/>
                        <a:t>Culture</a:t>
                      </a:r>
                      <a:r>
                        <a:rPr lang="nb-NO" sz="2800" dirty="0"/>
                        <a:t>, </a:t>
                      </a:r>
                      <a:r>
                        <a:rPr lang="nb-NO" sz="2800" dirty="0" err="1"/>
                        <a:t>Lexicon</a:t>
                      </a:r>
                      <a:r>
                        <a:rPr lang="nb-NO" sz="2800" dirty="0"/>
                        <a:t>, Sound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78327"/>
                  </a:ext>
                </a:extLst>
              </a:tr>
              <a:tr h="850592">
                <a:tc>
                  <a:txBody>
                    <a:bodyPr/>
                    <a:lstStyle/>
                    <a:p>
                      <a:r>
                        <a:rPr lang="nb-NO" sz="2800" dirty="0" err="1"/>
                        <a:t>February</a:t>
                      </a:r>
                      <a:r>
                        <a:rPr lang="nb-NO" sz="2800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Scripts, </a:t>
                      </a:r>
                      <a:r>
                        <a:rPr lang="nb-NO" sz="2800" dirty="0" err="1"/>
                        <a:t>Nouns</a:t>
                      </a:r>
                      <a:r>
                        <a:rPr lang="nb-NO" sz="2800" dirty="0"/>
                        <a:t> and </a:t>
                      </a:r>
                      <a:r>
                        <a:rPr lang="nb-NO" sz="2800" dirty="0" err="1"/>
                        <a:t>their</a:t>
                      </a:r>
                      <a:r>
                        <a:rPr lang="nb-NO" sz="2800" dirty="0"/>
                        <a:t> orbit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5494"/>
                  </a:ext>
                </a:extLst>
              </a:tr>
              <a:tr h="850592">
                <a:tc>
                  <a:txBody>
                    <a:bodyPr/>
                    <a:lstStyle/>
                    <a:p>
                      <a:r>
                        <a:rPr lang="nb-NO" sz="2800" dirty="0" err="1"/>
                        <a:t>March</a:t>
                      </a:r>
                      <a:r>
                        <a:rPr lang="nb-NO" sz="2800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Verbs and </a:t>
                      </a:r>
                      <a:r>
                        <a:rPr lang="nb-NO" sz="2800" dirty="0" err="1"/>
                        <a:t>their</a:t>
                      </a:r>
                      <a:r>
                        <a:rPr lang="nb-NO" sz="2800" dirty="0"/>
                        <a:t> orbit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68024"/>
                  </a:ext>
                </a:extLst>
              </a:tr>
              <a:tr h="850592">
                <a:tc>
                  <a:txBody>
                    <a:bodyPr/>
                    <a:lstStyle/>
                    <a:p>
                      <a:r>
                        <a:rPr lang="nb-NO" sz="2800" dirty="0" err="1"/>
                        <a:t>March</a:t>
                      </a:r>
                      <a:r>
                        <a:rPr lang="nb-NO" sz="2800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Word </a:t>
                      </a:r>
                      <a:r>
                        <a:rPr lang="nb-NO" sz="2800" dirty="0" err="1"/>
                        <a:t>Derivation</a:t>
                      </a:r>
                      <a:r>
                        <a:rPr lang="nb-NO" sz="2800" dirty="0"/>
                        <a:t>, Language Evolution, </a:t>
                      </a:r>
                      <a:r>
                        <a:rPr lang="nb-NO" sz="2800" dirty="0" err="1"/>
                        <a:t>Translation</a:t>
                      </a:r>
                      <a:r>
                        <a:rPr lang="nb-NO" sz="2800" dirty="0"/>
                        <a:t>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31464"/>
                  </a:ext>
                </a:extLst>
              </a:tr>
            </a:tbl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BFC901D-7F71-DF4E-6066-1FF12F9DDECC}"/>
              </a:ext>
            </a:extLst>
          </p:cNvPr>
          <p:cNvSpPr/>
          <p:nvPr/>
        </p:nvSpPr>
        <p:spPr>
          <a:xfrm>
            <a:off x="8097079" y="242258"/>
            <a:ext cx="4094921" cy="6428508"/>
          </a:xfrm>
          <a:prstGeom prst="wedgeRoundRectCallout">
            <a:avLst>
              <a:gd name="adj1" fmla="val -126124"/>
              <a:gd name="adj2" fmla="val -19861"/>
              <a:gd name="adj3" fmla="val 16667"/>
            </a:avLst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400" dirty="0"/>
              <a:t>Including: fun facts, interactive activities, and free online resources (toys!) for you to enjoy</a:t>
            </a:r>
          </a:p>
        </p:txBody>
      </p:sp>
    </p:spTree>
    <p:extLst>
      <p:ext uri="{BB962C8B-B14F-4D97-AF65-F5344CB8AC3E}">
        <p14:creationId xmlns:p14="http://schemas.microsoft.com/office/powerpoint/2010/main" val="35525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7A5C6-5867-3448-BEEF-CECB1E1976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4980" y="-1"/>
            <a:ext cx="12206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7391D-EB59-BB40-A326-C23E5D7E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Modifications</a:t>
            </a:r>
            <a:r>
              <a:rPr lang="nb-NO" dirty="0"/>
              <a:t> and </a:t>
            </a:r>
            <a:r>
              <a:rPr lang="nb-NO" dirty="0" err="1"/>
              <a:t>borrowings</a:t>
            </a:r>
            <a:r>
              <a:rPr lang="nb-NO" dirty="0"/>
              <a:t> from </a:t>
            </a:r>
            <a:r>
              <a:rPr lang="nb-NO" dirty="0" err="1"/>
              <a:t>natlangs</a:t>
            </a:r>
            <a:endParaRPr lang="en-NO" dirty="0"/>
          </a:p>
        </p:txBody>
      </p:sp>
      <p:pic>
        <p:nvPicPr>
          <p:cNvPr id="6" name="Picture 2" descr="How we made A Clockwork Orange – by Malcolm McDowell | Film | The Guardian">
            <a:extLst>
              <a:ext uri="{FF2B5EF4-FFF2-40B4-BE49-F238E27FC236}">
                <a16:creationId xmlns:a16="http://schemas.microsoft.com/office/drawing/2014/main" id="{D9E2E9F3-F59C-2443-B7B2-A0CAB245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32" y="1406091"/>
            <a:ext cx="3606868" cy="47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4D2B-75EF-3140-B1BC-05E2683E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06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Natlangs </a:t>
            </a:r>
          </a:p>
          <a:p>
            <a:pPr lvl="1"/>
            <a:r>
              <a:rPr lang="en-US" dirty="0" err="1"/>
              <a:t>Westron</a:t>
            </a:r>
            <a:r>
              <a:rPr lang="en-US" dirty="0"/>
              <a:t>: English renamed in Tolkien’s works</a:t>
            </a:r>
          </a:p>
          <a:p>
            <a:r>
              <a:rPr lang="en-US" b="1" dirty="0"/>
              <a:t>Modifications</a:t>
            </a:r>
            <a:r>
              <a:rPr lang="en-US" dirty="0"/>
              <a:t> of natlangs </a:t>
            </a:r>
          </a:p>
          <a:p>
            <a:pPr lvl="1"/>
            <a:r>
              <a:rPr lang="en-US" dirty="0">
                <a:hlinkClick r:id="rId5"/>
              </a:rPr>
              <a:t>Nadsat</a:t>
            </a:r>
            <a:r>
              <a:rPr lang="en-US" dirty="0"/>
              <a:t>: Russian-influenced English spoken by teenagers in Burgess’ </a:t>
            </a:r>
            <a:r>
              <a:rPr lang="en-US" i="1" dirty="0"/>
              <a:t>A Clockwork Orange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NewSpeak</a:t>
            </a:r>
            <a:r>
              <a:rPr lang="en-US" dirty="0"/>
              <a:t>: English with </a:t>
            </a:r>
            <a:r>
              <a:rPr lang="en-GB" dirty="0"/>
              <a:t>simplified grammar and restricted vocabulary in Orwell’s </a:t>
            </a:r>
            <a:r>
              <a:rPr lang="en-GB" i="1" dirty="0"/>
              <a:t>1984</a:t>
            </a:r>
            <a:endParaRPr lang="en-US" i="1" dirty="0"/>
          </a:p>
          <a:p>
            <a:pPr lvl="1"/>
            <a:r>
              <a:rPr lang="en-US" dirty="0" err="1">
                <a:hlinkClick r:id="rId7"/>
              </a:rPr>
              <a:t>Glōbish</a:t>
            </a:r>
            <a:r>
              <a:rPr lang="en-US" dirty="0"/>
              <a:t> (Global + English): </a:t>
            </a:r>
            <a:r>
              <a:rPr lang="en-GB" dirty="0"/>
              <a:t>a subset of the English language formalized in 2004 by Jean-Paul </a:t>
            </a:r>
            <a:r>
              <a:rPr lang="en-GB" dirty="0" err="1"/>
              <a:t>Nerrière</a:t>
            </a:r>
            <a:r>
              <a:rPr lang="en-GB" dirty="0"/>
              <a:t> for international business</a:t>
            </a:r>
            <a:endParaRPr lang="en-US" dirty="0"/>
          </a:p>
          <a:p>
            <a:r>
              <a:rPr lang="en-US" b="1" dirty="0"/>
              <a:t>Borrowings from</a:t>
            </a:r>
            <a:r>
              <a:rPr lang="en-US" dirty="0"/>
              <a:t> natlangs </a:t>
            </a:r>
          </a:p>
          <a:p>
            <a:pPr lvl="1"/>
            <a:r>
              <a:rPr lang="en-US" dirty="0" err="1"/>
              <a:t>Quenya</a:t>
            </a:r>
            <a:r>
              <a:rPr lang="en-US" dirty="0"/>
              <a:t> and Sindarin: Finnish and Germanic elements, used by Elves in Tolkien’s works</a:t>
            </a:r>
          </a:p>
          <a:p>
            <a:pPr lvl="1"/>
            <a:r>
              <a:rPr lang="en-US" dirty="0" err="1"/>
              <a:t>Khuzdul</a:t>
            </a:r>
            <a:r>
              <a:rPr lang="en-US" dirty="0"/>
              <a:t>: Based on Hebrew, used by Dwarves in Tolkien’s works</a:t>
            </a:r>
          </a:p>
          <a:p>
            <a:pPr marL="0" indent="0">
              <a:buNone/>
            </a:pPr>
            <a:endParaRPr lang="en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BBAEE-C10C-F181-2D15-D43A003C0390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</a:t>
            </a:r>
            <a:r>
              <a:rPr lang="nb-NO" dirty="0"/>
              <a:t>-y-er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16:04-18:36</a:t>
            </a:r>
            <a:r>
              <a:rPr lang="en-NO" dirty="0">
                <a:effectLst/>
              </a:rPr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7181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D0F8-CC15-C746-8F5E-B517A37B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Auxiliary languages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6C985-8FD4-0B49-97EE-05FE9E46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46C583-4666-3041-B56F-449D47D6801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76401"/>
          <a:ext cx="9912350" cy="411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3381">
                  <a:extLst>
                    <a:ext uri="{9D8B030D-6E8A-4147-A177-3AD203B41FA5}">
                      <a16:colId xmlns:a16="http://schemas.microsoft.com/office/drawing/2014/main" val="1410952111"/>
                    </a:ext>
                  </a:extLst>
                </a:gridCol>
                <a:gridCol w="8138969">
                  <a:extLst>
                    <a:ext uri="{9D8B030D-6E8A-4147-A177-3AD203B41FA5}">
                      <a16:colId xmlns:a16="http://schemas.microsoft.com/office/drawing/2014/main" val="1321777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1879-80</a:t>
                      </a:r>
                      <a:endParaRPr lang="en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3"/>
                        </a:rPr>
                        <a:t>Volapük</a:t>
                      </a:r>
                      <a:r>
                        <a:rPr lang="en-US" sz="2400" b="0" dirty="0"/>
                        <a:t>: Based on English, German, French, created by a German Catholic priest (instructed by God), once had 1M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9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O" sz="2400" b="1" dirty="0"/>
                        <a:t>1887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Esperanto: Based on Romance, Germanic, Slavic, perhaps 2M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O" sz="2400" b="1" dirty="0"/>
                        <a:t>1907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4"/>
                        </a:rPr>
                        <a:t>Ido</a:t>
                      </a:r>
                      <a:r>
                        <a:rPr lang="en-US" sz="2400" b="0" dirty="0"/>
                        <a:t>: A simplified version of Esperanto, 1K-5K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1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O" sz="2400" b="1" dirty="0"/>
                        <a:t>1928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5"/>
                        </a:rPr>
                        <a:t>Novial</a:t>
                      </a:r>
                      <a:r>
                        <a:rPr lang="en-US" sz="2400" b="0" dirty="0"/>
                        <a:t>: A derivative of </a:t>
                      </a:r>
                      <a:r>
                        <a:rPr lang="en-US" sz="2400" b="0" dirty="0" err="1"/>
                        <a:t>Ido</a:t>
                      </a:r>
                      <a:r>
                        <a:rPr lang="en-US" sz="2400" b="0" dirty="0"/>
                        <a:t>, created by Danish linguist Otto Jespersen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63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1937-1951</a:t>
                      </a:r>
                      <a:endParaRPr lang="en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6"/>
                        </a:rPr>
                        <a:t>Interlingua</a:t>
                      </a:r>
                      <a:r>
                        <a:rPr lang="en-US" sz="2400" b="0" dirty="0"/>
                        <a:t>: a “naturalistic” combination of Romance languages with some German and Russian elements</a:t>
                      </a:r>
                    </a:p>
                    <a:p>
                      <a:endParaRPr lang="en-NO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13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700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1CC4AD-A430-F34B-8F72-644A4F93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4981" y="-16840"/>
            <a:ext cx="12224801" cy="6868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7A9636-1522-A34F-B752-AA6385B3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</a:t>
            </a:r>
            <a:r>
              <a:rPr lang="en-GB" dirty="0"/>
              <a:t>o</a:t>
            </a:r>
            <a:r>
              <a:rPr lang="en-NO" dirty="0"/>
              <a:t>re auxiliary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6454-95A0-D741-9025-103A8C20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6975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Zonal Auxiliary languages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Afrihili</a:t>
            </a:r>
            <a:r>
              <a:rPr lang="en-US" dirty="0"/>
              <a:t>: Derived from </a:t>
            </a:r>
            <a:r>
              <a:rPr lang="en-US" dirty="0" err="1"/>
              <a:t>Sw</a:t>
            </a:r>
            <a:r>
              <a:rPr lang="nb-NO" dirty="0" err="1"/>
              <a:t>ahili</a:t>
            </a:r>
            <a:r>
              <a:rPr lang="nb-NO" dirty="0"/>
              <a:t> and Akan </a:t>
            </a:r>
            <a:r>
              <a:rPr lang="en-GB" dirty="0"/>
              <a:t>1970 by Ghanaian historian K. A. </a:t>
            </a:r>
            <a:r>
              <a:rPr lang="en-GB" dirty="0" err="1"/>
              <a:t>Kumi</a:t>
            </a:r>
            <a:r>
              <a:rPr lang="en-GB" dirty="0"/>
              <a:t> </a:t>
            </a:r>
            <a:r>
              <a:rPr lang="en-GB" dirty="0" err="1"/>
              <a:t>Attobrah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Interslavic / </a:t>
            </a:r>
            <a:r>
              <a:rPr lang="en-US" dirty="0" err="1"/>
              <a:t>Medžuslovjanski</a:t>
            </a:r>
            <a:r>
              <a:rPr lang="en-US" dirty="0"/>
              <a:t> / </a:t>
            </a:r>
            <a:r>
              <a:rPr lang="ru-RU" dirty="0" err="1"/>
              <a:t>Меджусловјанскы</a:t>
            </a:r>
            <a:r>
              <a:rPr lang="nb-NO" dirty="0"/>
              <a:t>: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Slavic</a:t>
            </a:r>
            <a:r>
              <a:rPr lang="nb-NO" dirty="0"/>
              <a:t> </a:t>
            </a:r>
            <a:r>
              <a:rPr lang="nb-NO" dirty="0" err="1"/>
              <a:t>languages</a:t>
            </a:r>
            <a:r>
              <a:rPr lang="nb-NO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Parody of Auxiliary languages</a:t>
            </a:r>
          </a:p>
          <a:p>
            <a:pPr>
              <a:spcBef>
                <a:spcPts val="0"/>
              </a:spcBef>
            </a:pPr>
            <a:r>
              <a:rPr lang="en-US" dirty="0" err="1"/>
              <a:t>EuroPanto</a:t>
            </a:r>
            <a:r>
              <a:rPr lang="en-US" dirty="0"/>
              <a:t>: A macaronic language with </a:t>
            </a:r>
            <a:r>
              <a:rPr lang="en-GB" dirty="0"/>
              <a:t>no fixed rules—merely a set of suggestions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NO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E866E3-44C5-F345-A21D-C4C2A661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88659"/>
            <a:ext cx="3780586" cy="30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p of Slavic Countries, strange how they are separated by Romania etc |  Slavic, European history, Map">
            <a:extLst>
              <a:ext uri="{FF2B5EF4-FFF2-40B4-BE49-F238E27FC236}">
                <a16:creationId xmlns:a16="http://schemas.microsoft.com/office/drawing/2014/main" id="{7065B1B0-BD1D-F744-A0C6-BEC07656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482043"/>
            <a:ext cx="3780586" cy="30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1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983-1C77-054D-8A1B-7A141128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Typologically</a:t>
            </a:r>
            <a:r>
              <a:rPr lang="nb-NO" dirty="0"/>
              <a:t> normal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</a:t>
            </a:r>
            <a:r>
              <a:rPr lang="nb-NO" dirty="0" err="1"/>
              <a:t>natlangs</a:t>
            </a:r>
            <a:endParaRPr lang="en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E4DDB-BBEE-6546-8A5A-E4DFA3ED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58AA-6B79-604B-BDCA-0BE4FB9E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4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Not related to natlangs but </a:t>
            </a:r>
            <a:r>
              <a:rPr lang="en-US" sz="3200" b="1" dirty="0"/>
              <a:t>typologically normal </a:t>
            </a:r>
            <a:endParaRPr lang="en-US" sz="3200" dirty="0"/>
          </a:p>
          <a:p>
            <a:r>
              <a:rPr lang="en-US" sz="3200" dirty="0"/>
              <a:t>Dothraki, Valyrian</a:t>
            </a:r>
          </a:p>
        </p:txBody>
      </p:sp>
      <p:pic>
        <p:nvPicPr>
          <p:cNvPr id="6" name="Picture 4" descr="Season 8 | Game of Thrones Wiki | Fandom">
            <a:extLst>
              <a:ext uri="{FF2B5EF4-FFF2-40B4-BE49-F238E27FC236}">
                <a16:creationId xmlns:a16="http://schemas.microsoft.com/office/drawing/2014/main" id="{ADD7346F-B802-954D-9FED-E0A3DB808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 bwMode="auto">
          <a:xfrm>
            <a:off x="7512908" y="1677296"/>
            <a:ext cx="3899661" cy="50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AD2C22-F739-7FBF-C63F-EF22291A573F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3:14-6:52</a:t>
            </a:r>
            <a:r>
              <a:rPr lang="en-NO" dirty="0">
                <a:effectLst/>
              </a:rPr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029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CE22-E692-2F4B-810D-94AF4EB6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Typologically</a:t>
            </a:r>
            <a:r>
              <a:rPr lang="nb-NO" dirty="0"/>
              <a:t> </a:t>
            </a:r>
            <a:r>
              <a:rPr lang="nb-NO" dirty="0" err="1"/>
              <a:t>unusual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</a:t>
            </a:r>
            <a:r>
              <a:rPr lang="nb-NO" dirty="0" err="1"/>
              <a:t>natlangs</a:t>
            </a:r>
            <a:endParaRPr lang="en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A60F5-0A03-044F-9044-93130E24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pic>
        <p:nvPicPr>
          <p:cNvPr id="5" name="Picture 6" descr="The messed up truth about Star Trek's Klingons">
            <a:extLst>
              <a:ext uri="{FF2B5EF4-FFF2-40B4-BE49-F238E27FC236}">
                <a16:creationId xmlns:a16="http://schemas.microsoft.com/office/drawing/2014/main" id="{873B234C-2A67-814F-8B19-5C6677B25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/>
          <a:stretch/>
        </p:blipFill>
        <p:spPr bwMode="auto">
          <a:xfrm>
            <a:off x="6692003" y="2418903"/>
            <a:ext cx="5514975" cy="34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C763-DCE9-CE4E-A187-A2722B2C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49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Klingon: </a:t>
            </a:r>
          </a:p>
          <a:p>
            <a:r>
              <a:rPr lang="en-US" dirty="0"/>
              <a:t>many retroflex and uvular consonants</a:t>
            </a:r>
          </a:p>
          <a:p>
            <a:r>
              <a:rPr lang="en-US" dirty="0">
                <a:hlinkClick r:id="rId4"/>
              </a:rPr>
              <a:t>OVS word order is rare for natlangs</a:t>
            </a:r>
            <a:endParaRPr lang="en-US" dirty="0"/>
          </a:p>
          <a:p>
            <a:r>
              <a:rPr lang="en-US" dirty="0"/>
              <a:t>vocabulary heavily skewed toward warfare and space travel, making it awkward for ordinary use</a:t>
            </a:r>
          </a:p>
          <a:p>
            <a:r>
              <a:rPr lang="en-US" dirty="0"/>
              <a:t>Duolingo offers a course</a:t>
            </a:r>
          </a:p>
        </p:txBody>
      </p:sp>
    </p:spTree>
    <p:extLst>
      <p:ext uri="{BB962C8B-B14F-4D97-AF65-F5344CB8AC3E}">
        <p14:creationId xmlns:p14="http://schemas.microsoft.com/office/powerpoint/2010/main" val="4247576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D00F-5719-ED47-9A9E-57E8B349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Maladapted</a:t>
            </a:r>
            <a:r>
              <a:rPr lang="nb-NO" dirty="0"/>
              <a:t> for </a:t>
            </a:r>
            <a:r>
              <a:rPr lang="nb-NO" dirty="0" err="1"/>
              <a:t>use</a:t>
            </a:r>
            <a:r>
              <a:rPr lang="nb-NO" dirty="0"/>
              <a:t> by </a:t>
            </a:r>
            <a:r>
              <a:rPr lang="nb-NO" dirty="0" err="1"/>
              <a:t>humans</a:t>
            </a:r>
            <a:endParaRPr lang="en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50FEB-03F4-7840-A6D4-4FDE1CD6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C283-98E7-454F-AC81-BEDBAD0E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Ptydepe</a:t>
            </a:r>
            <a:r>
              <a:rPr lang="en-US" dirty="0"/>
              <a:t>: Created by Václav Havel as a parody of bureaucratic jargon with no homonyms, words formed from least probable combinations of letters, all words must be 60% distinct, shorter words have common meanings, shortest is </a:t>
            </a:r>
            <a:r>
              <a:rPr lang="en-US" i="1" dirty="0" err="1"/>
              <a:t>gh</a:t>
            </a:r>
            <a:r>
              <a:rPr lang="en-US" dirty="0"/>
              <a:t> ‘whatever’, longest has 319 letters, a name for a fictional animal</a:t>
            </a:r>
          </a:p>
          <a:p>
            <a:r>
              <a:rPr lang="en-US" dirty="0" err="1"/>
              <a:t>Tlön</a:t>
            </a:r>
            <a:r>
              <a:rPr lang="en-US" dirty="0"/>
              <a:t>: Created by Borges, </a:t>
            </a:r>
            <a:r>
              <a:rPr lang="en-GB" dirty="0"/>
              <a:t>a family of languages that allegedly lack nouns, with all words based either on verbs or adjectives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E837ED-F46A-2A49-9742-240A3EA63DF1}"/>
              </a:ext>
            </a:extLst>
          </p:cNvPr>
          <p:cNvSpPr/>
          <p:nvPr/>
        </p:nvSpPr>
        <p:spPr>
          <a:xfrm>
            <a:off x="1908511" y="5069501"/>
            <a:ext cx="8362565" cy="13255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These</a:t>
            </a:r>
            <a:r>
              <a:rPr lang="nb-NO" sz="3200" dirty="0"/>
              <a:t> </a:t>
            </a:r>
            <a:r>
              <a:rPr lang="nb-NO" sz="3200" dirty="0" err="1"/>
              <a:t>are</a:t>
            </a:r>
            <a:r>
              <a:rPr lang="nb-NO" sz="3200" dirty="0"/>
              <a:t> not “full” </a:t>
            </a:r>
            <a:r>
              <a:rPr lang="nb-NO" sz="3200" dirty="0" err="1"/>
              <a:t>languages</a:t>
            </a:r>
            <a:r>
              <a:rPr lang="nb-NO" sz="3200" dirty="0"/>
              <a:t>, </a:t>
            </a:r>
            <a:r>
              <a:rPr lang="nb-NO" sz="3200" dirty="0" err="1"/>
              <a:t>only</a:t>
            </a:r>
            <a:r>
              <a:rPr lang="nb-NO" sz="3200" dirty="0"/>
              <a:t> </a:t>
            </a:r>
            <a:r>
              <a:rPr lang="nb-NO" sz="3200" dirty="0" err="1"/>
              <a:t>descriptions</a:t>
            </a:r>
            <a:r>
              <a:rPr lang="nb-NO" sz="3200" dirty="0"/>
              <a:t> &amp;/or a </a:t>
            </a:r>
            <a:r>
              <a:rPr lang="nb-NO" sz="3200" dirty="0" err="1"/>
              <a:t>few</a:t>
            </a:r>
            <a:r>
              <a:rPr lang="nb-NO" sz="3200" dirty="0"/>
              <a:t> </a:t>
            </a:r>
            <a:r>
              <a:rPr lang="nb-NO" sz="3200" dirty="0" err="1"/>
              <a:t>words</a:t>
            </a:r>
            <a:r>
              <a:rPr lang="nb-NO" sz="3200" dirty="0"/>
              <a:t>/</a:t>
            </a:r>
            <a:r>
              <a:rPr lang="nb-NO" sz="3200" dirty="0" err="1"/>
              <a:t>phrases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9917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796E1-B683-0E45-8251-2A046CA7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pic>
        <p:nvPicPr>
          <p:cNvPr id="5" name="Picture 2" descr="Decoding the linguistic geekiness behind 'Arrival's' sci-fi sheen - Los  Angeles Times">
            <a:extLst>
              <a:ext uri="{FF2B5EF4-FFF2-40B4-BE49-F238E27FC236}">
                <a16:creationId xmlns:a16="http://schemas.microsoft.com/office/drawing/2014/main" id="{4AA0CB1B-A894-E14E-9C9B-4EE184342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13393"/>
          <a:stretch/>
        </p:blipFill>
        <p:spPr bwMode="auto">
          <a:xfrm>
            <a:off x="7368788" y="1690687"/>
            <a:ext cx="4838191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4618-B87D-BC46-8F15-D491513E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3675" cy="4351338"/>
          </a:xfrm>
        </p:spPr>
        <p:txBody>
          <a:bodyPr/>
          <a:lstStyle/>
          <a:p>
            <a:r>
              <a:rPr lang="en-US" sz="3200" dirty="0" err="1"/>
              <a:t>Heptapod</a:t>
            </a:r>
            <a:r>
              <a:rPr lang="en-US" sz="3200" dirty="0"/>
              <a:t>: </a:t>
            </a:r>
            <a:r>
              <a:rPr lang="en-GB" sz="3200" dirty="0"/>
              <a:t>ink-blot patterns in the 2016 movie </a:t>
            </a:r>
            <a:r>
              <a:rPr lang="en-GB" sz="3200" i="1" dirty="0"/>
              <a:t>Arrival </a:t>
            </a:r>
            <a:endParaRPr lang="en-GB" sz="3200" dirty="0"/>
          </a:p>
          <a:p>
            <a:r>
              <a:rPr lang="en-US" sz="3200" dirty="0"/>
              <a:t>His Master’s Voice: </a:t>
            </a:r>
            <a:r>
              <a:rPr lang="en-GB" sz="3200" dirty="0"/>
              <a:t>a neutrino signal from space that might be carrying messages in </a:t>
            </a:r>
            <a:r>
              <a:rPr lang="en-GB" sz="3200" dirty="0" err="1"/>
              <a:t>Lem’s</a:t>
            </a:r>
            <a:r>
              <a:rPr lang="en-GB" sz="3200" dirty="0"/>
              <a:t> </a:t>
            </a:r>
            <a:r>
              <a:rPr lang="en-GB" sz="3200" i="1" dirty="0" err="1"/>
              <a:t>Głos</a:t>
            </a:r>
            <a:r>
              <a:rPr lang="en-GB" sz="3200" i="1" dirty="0"/>
              <a:t> </a:t>
            </a:r>
            <a:r>
              <a:rPr lang="en-GB" sz="3200" i="1" dirty="0" err="1"/>
              <a:t>pana</a:t>
            </a:r>
            <a:r>
              <a:rPr lang="en-GB" sz="3200" i="1" dirty="0"/>
              <a:t> </a:t>
            </a:r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25037-D5D2-C042-9B33-59E2D851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Not </a:t>
            </a:r>
            <a:r>
              <a:rPr lang="nb-NO" dirty="0" err="1"/>
              <a:t>useable</a:t>
            </a:r>
            <a:r>
              <a:rPr lang="nb-NO" dirty="0"/>
              <a:t> by </a:t>
            </a:r>
            <a:r>
              <a:rPr lang="nb-NO" dirty="0" err="1"/>
              <a:t>humans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64690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Domains of languages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80676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Human communication:</a:t>
            </a:r>
            <a:r>
              <a:rPr lang="en-US" sz="3200" dirty="0"/>
              <a:t> natlangs, auxiliary languages, revival languages</a:t>
            </a:r>
          </a:p>
          <a:p>
            <a:r>
              <a:rPr lang="en-US" sz="3200" b="1" dirty="0"/>
              <a:t>Fiction and film: </a:t>
            </a:r>
            <a:r>
              <a:rPr lang="en-US" sz="3200" i="1" dirty="0"/>
              <a:t>The Hobbit, Lord of the Rings, </a:t>
            </a:r>
            <a:r>
              <a:rPr lang="cs-CZ" sz="3200" i="1" dirty="0"/>
              <a:t>Vyrozumění, “</a:t>
            </a:r>
            <a:r>
              <a:rPr lang="cs-CZ" sz="3200" i="1" dirty="0" err="1"/>
              <a:t>Tlön</a:t>
            </a:r>
            <a:r>
              <a:rPr lang="cs-CZ" sz="3200" i="1" dirty="0"/>
              <a:t>, </a:t>
            </a:r>
            <a:r>
              <a:rPr lang="cs-CZ" sz="3200" i="1" dirty="0" err="1"/>
              <a:t>Uqbar</a:t>
            </a:r>
            <a:r>
              <a:rPr lang="cs-CZ" sz="3200" i="1" dirty="0"/>
              <a:t>, Orbis </a:t>
            </a:r>
            <a:r>
              <a:rPr lang="cs-CZ" sz="3200" i="1" dirty="0" err="1"/>
              <a:t>Tertius</a:t>
            </a:r>
            <a:r>
              <a:rPr lang="cs-CZ" sz="3200" i="1" dirty="0"/>
              <a:t>“, Star </a:t>
            </a:r>
            <a:r>
              <a:rPr lang="cs-CZ" sz="3200" i="1" dirty="0" err="1"/>
              <a:t>Trek</a:t>
            </a:r>
            <a:r>
              <a:rPr lang="cs-CZ" sz="3200" i="1" dirty="0"/>
              <a:t>, </a:t>
            </a:r>
            <a:r>
              <a:rPr lang="cs-CZ" sz="3200" i="1" dirty="0" err="1"/>
              <a:t>Clockwork</a:t>
            </a:r>
            <a:r>
              <a:rPr lang="cs-CZ" sz="3200" i="1" dirty="0"/>
              <a:t> Orange, </a:t>
            </a:r>
            <a:r>
              <a:rPr lang="cs-CZ" sz="3200" i="1" dirty="0" err="1"/>
              <a:t>Arrival</a:t>
            </a:r>
            <a:r>
              <a:rPr lang="cs-CZ" sz="3200" i="1" dirty="0"/>
              <a:t>, Game </a:t>
            </a:r>
            <a:r>
              <a:rPr lang="cs-CZ" sz="3200" i="1" dirty="0" err="1"/>
              <a:t>of</a:t>
            </a:r>
            <a:r>
              <a:rPr lang="cs-CZ" sz="3200" i="1" dirty="0"/>
              <a:t> </a:t>
            </a:r>
            <a:r>
              <a:rPr lang="cs-CZ" sz="3200" i="1" dirty="0" err="1"/>
              <a:t>Thrones</a:t>
            </a:r>
            <a:endParaRPr lang="en-US" sz="3200" dirty="0"/>
          </a:p>
          <a:p>
            <a:r>
              <a:rPr lang="en-US" sz="3200" b="1" dirty="0"/>
              <a:t>Games: </a:t>
            </a:r>
            <a:r>
              <a:rPr lang="en-US" sz="3200" dirty="0"/>
              <a:t>Dungeons and Dragons, Empire of the </a:t>
            </a:r>
            <a:r>
              <a:rPr lang="en-US" sz="3200"/>
              <a:t>Petal Throne</a:t>
            </a:r>
            <a:endParaRPr lang="en-US" sz="3200" b="1" dirty="0"/>
          </a:p>
          <a:p>
            <a:r>
              <a:rPr lang="en-US" sz="3200" b="1" dirty="0"/>
              <a:t>Internet and fun: </a:t>
            </a:r>
            <a:r>
              <a:rPr lang="ru-RU" sz="3200" dirty="0" err="1"/>
              <a:t>Олбанский</a:t>
            </a:r>
            <a:r>
              <a:rPr lang="ru-RU" sz="3200" dirty="0"/>
              <a:t> язык/язык </a:t>
            </a:r>
            <a:r>
              <a:rPr lang="ru-RU" sz="3200" dirty="0" err="1"/>
              <a:t>падонкаф</a:t>
            </a:r>
            <a:r>
              <a:rPr lang="nb-NO" sz="3200" dirty="0"/>
              <a:t>, and </a:t>
            </a:r>
            <a:r>
              <a:rPr lang="nb-NO" sz="3200" dirty="0" err="1"/>
              <a:t>many</a:t>
            </a:r>
            <a:r>
              <a:rPr lang="nb-NO" sz="3200" dirty="0"/>
              <a:t> private </a:t>
            </a:r>
            <a:r>
              <a:rPr lang="nb-NO" sz="3200" dirty="0" err="1"/>
              <a:t>conlangs</a:t>
            </a:r>
            <a:endParaRPr lang="en-US" sz="3200" dirty="0"/>
          </a:p>
        </p:txBody>
      </p:sp>
      <p:pic>
        <p:nvPicPr>
          <p:cNvPr id="6" name="Picture 2" descr="Hobbit - Wikipedia">
            <a:extLst>
              <a:ext uri="{FF2B5EF4-FFF2-40B4-BE49-F238E27FC236}">
                <a16:creationId xmlns:a16="http://schemas.microsoft.com/office/drawing/2014/main" id="{03471E61-EB36-F641-AD7F-783DEBD0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37" y="1252537"/>
            <a:ext cx="4411781" cy="47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9441E3A-BE95-004A-819B-E14C014D7545}"/>
              </a:ext>
            </a:extLst>
          </p:cNvPr>
          <p:cNvSpPr/>
          <p:nvPr/>
        </p:nvSpPr>
        <p:spPr>
          <a:xfrm>
            <a:off x="8616462" y="1608992"/>
            <a:ext cx="3590517" cy="2845534"/>
          </a:xfrm>
          <a:prstGeom prst="wedgeRoundRectCallout">
            <a:avLst>
              <a:gd name="adj1" fmla="val -83588"/>
              <a:gd name="adj2" fmla="val -3869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/>
              <a:t>A.k.a</a:t>
            </a:r>
            <a:r>
              <a:rPr lang="nb-NO" sz="3200" dirty="0"/>
              <a:t>. </a:t>
            </a:r>
            <a:r>
              <a:rPr lang="nb-NO" sz="3200" dirty="0" err="1"/>
              <a:t>artistic</a:t>
            </a:r>
            <a:r>
              <a:rPr lang="nb-NO" sz="3200" dirty="0"/>
              <a:t> </a:t>
            </a:r>
            <a:r>
              <a:rPr lang="nb-NO" sz="3200" dirty="0" err="1"/>
              <a:t>languages</a:t>
            </a:r>
            <a:r>
              <a:rPr lang="nb-NO" sz="3200" dirty="0"/>
              <a:t> or “</a:t>
            </a:r>
            <a:r>
              <a:rPr lang="nb-NO" sz="3200" dirty="0" err="1"/>
              <a:t>artlangs</a:t>
            </a:r>
            <a:r>
              <a:rPr lang="nb-NO" sz="3200" dirty="0"/>
              <a:t>”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25230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20698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Ideologies of languages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0650" y="1825625"/>
            <a:ext cx="630555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Auxiliary languages: </a:t>
            </a:r>
            <a:r>
              <a:rPr lang="en-US" sz="3200" b="1" dirty="0"/>
              <a:t>Facilitate communication</a:t>
            </a:r>
          </a:p>
          <a:p>
            <a:r>
              <a:rPr lang="en-US" sz="3200" dirty="0" err="1"/>
              <a:t>Ptydepe</a:t>
            </a:r>
            <a:r>
              <a:rPr lang="en-US" sz="3200" dirty="0"/>
              <a:t>: </a:t>
            </a:r>
            <a:r>
              <a:rPr lang="en-US" sz="3200" b="1" dirty="0"/>
              <a:t>Eliminate ambiguity</a:t>
            </a:r>
          </a:p>
          <a:p>
            <a:r>
              <a:rPr lang="en-US" sz="3200" dirty="0" err="1"/>
              <a:t>Tlön</a:t>
            </a:r>
            <a:r>
              <a:rPr lang="en-US" sz="3200" dirty="0"/>
              <a:t>: </a:t>
            </a:r>
            <a:r>
              <a:rPr lang="en-US" sz="3200" b="1" dirty="0"/>
              <a:t>Manipulate communication</a:t>
            </a:r>
          </a:p>
          <a:p>
            <a:r>
              <a:rPr lang="en-US" sz="3200" dirty="0" err="1"/>
              <a:t>NewSpeak</a:t>
            </a:r>
            <a:r>
              <a:rPr lang="en-US" sz="3200" dirty="0"/>
              <a:t>: </a:t>
            </a:r>
            <a:r>
              <a:rPr lang="en-US" sz="3200" b="1" dirty="0"/>
              <a:t>Manipulate thought</a:t>
            </a:r>
          </a:p>
          <a:p>
            <a:r>
              <a:rPr lang="en-US" sz="3200" dirty="0" err="1"/>
              <a:t>Láadan</a:t>
            </a:r>
            <a:r>
              <a:rPr lang="en-US" sz="3200" dirty="0"/>
              <a:t>: </a:t>
            </a:r>
            <a:r>
              <a:rPr lang="en-US" sz="3200" b="1" dirty="0"/>
              <a:t>Feminist perspective</a:t>
            </a:r>
          </a:p>
          <a:p>
            <a:r>
              <a:rPr lang="en-US" sz="3200" dirty="0" err="1"/>
              <a:t>Heptapod</a:t>
            </a:r>
            <a:r>
              <a:rPr lang="en-US" sz="3200" dirty="0"/>
              <a:t>: </a:t>
            </a:r>
            <a:r>
              <a:rPr lang="en-US" sz="3200" b="1" dirty="0"/>
              <a:t>Gift/weapon/tool</a:t>
            </a:r>
          </a:p>
          <a:p>
            <a:r>
              <a:rPr lang="en-US" sz="3200" dirty="0"/>
              <a:t>His Master’s Voice: </a:t>
            </a:r>
            <a:r>
              <a:rPr lang="en-US" sz="3200" b="1" dirty="0"/>
              <a:t>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FF9C08F-13BD-4047-BCA0-EE1903D8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66950"/>
            <a:ext cx="4340225" cy="32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11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20264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E83A-35A8-F98F-631E-1CE92DEF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Suggested format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session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EA07-BEDB-A53E-9FF7-E8E6E8DF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Approximately</a:t>
            </a:r>
            <a:r>
              <a:rPr lang="nb-NO" dirty="0"/>
              <a:t> 45 </a:t>
            </a:r>
            <a:r>
              <a:rPr lang="nb-NO" dirty="0" err="1"/>
              <a:t>minutes</a:t>
            </a:r>
            <a:r>
              <a:rPr lang="nb-NO" dirty="0"/>
              <a:t>, </a:t>
            </a:r>
            <a:r>
              <a:rPr lang="nb-NO" dirty="0" err="1"/>
              <a:t>then</a:t>
            </a:r>
            <a:r>
              <a:rPr lang="nb-NO" dirty="0"/>
              <a:t> 5 </a:t>
            </a:r>
            <a:r>
              <a:rPr lang="nb-NO" dirty="0" err="1"/>
              <a:t>minute</a:t>
            </a:r>
            <a:r>
              <a:rPr lang="nb-NO" dirty="0"/>
              <a:t> break, </a:t>
            </a:r>
            <a:r>
              <a:rPr lang="nb-NO" dirty="0" err="1"/>
              <a:t>then</a:t>
            </a:r>
            <a:r>
              <a:rPr lang="nb-NO" dirty="0"/>
              <a:t> 40 more </a:t>
            </a:r>
            <a:r>
              <a:rPr lang="nb-NO" dirty="0" err="1"/>
              <a:t>minutes</a:t>
            </a:r>
            <a:endParaRPr lang="nb-NO" dirty="0"/>
          </a:p>
          <a:p>
            <a:r>
              <a:rPr lang="nb-NO" dirty="0"/>
              <a:t>I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regularly</a:t>
            </a:r>
            <a:r>
              <a:rPr lang="nb-NO" dirty="0"/>
              <a:t> 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floor</a:t>
            </a:r>
            <a:r>
              <a:rPr lang="nb-NO" dirty="0"/>
              <a:t> for questions and </a:t>
            </a:r>
            <a:r>
              <a:rPr lang="nb-NO" dirty="0" err="1"/>
              <a:t>comments</a:t>
            </a:r>
            <a:r>
              <a:rPr lang="nb-NO" dirty="0"/>
              <a:t> at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in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session</a:t>
            </a:r>
            <a:endParaRPr lang="nb-NO" dirty="0"/>
          </a:p>
          <a:p>
            <a:r>
              <a:rPr lang="nb-NO" dirty="0"/>
              <a:t>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meantime</a:t>
            </a:r>
            <a:r>
              <a:rPr lang="nb-NO" dirty="0"/>
              <a:t>, </a:t>
            </a:r>
            <a:r>
              <a:rPr lang="nb-NO" dirty="0" err="1"/>
              <a:t>feel</a:t>
            </a:r>
            <a:r>
              <a:rPr lang="nb-NO" dirty="0"/>
              <a:t> </a:t>
            </a:r>
            <a:r>
              <a:rPr lang="nb-NO" dirty="0" err="1"/>
              <a:t>free</a:t>
            </a:r>
            <a:r>
              <a:rPr lang="nb-NO" dirty="0"/>
              <a:t> to </a:t>
            </a:r>
            <a:r>
              <a:rPr lang="nb-NO" dirty="0" err="1"/>
              <a:t>put</a:t>
            </a:r>
            <a:r>
              <a:rPr lang="nb-NO" dirty="0"/>
              <a:t> questions in </a:t>
            </a:r>
            <a:r>
              <a:rPr lang="nb-NO" dirty="0" err="1"/>
              <a:t>the</a:t>
            </a:r>
            <a:r>
              <a:rPr lang="nb-NO" dirty="0"/>
              <a:t> chat</a:t>
            </a:r>
          </a:p>
        </p:txBody>
      </p:sp>
    </p:spTree>
    <p:extLst>
      <p:ext uri="{BB962C8B-B14F-4D97-AF65-F5344CB8AC3E}">
        <p14:creationId xmlns:p14="http://schemas.microsoft.com/office/powerpoint/2010/main" val="1046065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What a conlanger needs to do to get started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If you want to make a conlang, start by defining these parameters:</a:t>
            </a:r>
          </a:p>
          <a:p>
            <a:pPr lvl="1"/>
            <a:r>
              <a:rPr lang="en-US" sz="2800" b="1" dirty="0"/>
              <a:t>Type</a:t>
            </a:r>
            <a:r>
              <a:rPr lang="en-US" sz="2800" dirty="0"/>
              <a:t> of your conlang relative to the universe of conlangs</a:t>
            </a:r>
          </a:p>
          <a:p>
            <a:pPr lvl="1"/>
            <a:r>
              <a:rPr lang="en-US" sz="2800" b="1" dirty="0"/>
              <a:t>Domain</a:t>
            </a:r>
            <a:r>
              <a:rPr lang="en-US" sz="2800" dirty="0"/>
              <a:t> of your conlang</a:t>
            </a:r>
          </a:p>
          <a:p>
            <a:pPr lvl="1"/>
            <a:r>
              <a:rPr lang="en-US" sz="2800" b="1" dirty="0"/>
              <a:t>Culture</a:t>
            </a:r>
            <a:r>
              <a:rPr lang="en-US" sz="2800" dirty="0"/>
              <a:t> of your conlang</a:t>
            </a:r>
          </a:p>
          <a:p>
            <a:r>
              <a:rPr lang="en-NO" sz="3200" dirty="0">
                <a:solidFill>
                  <a:srgbClr val="000000"/>
                </a:solidFill>
              </a:rPr>
              <a:t>DJP, p. 18: “What do I want to say with this new language that I can’t say in my native language – or any other language that currently exists?”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D543D-68D2-9AE7-6D32-3E69F8CAB245}"/>
              </a:ext>
            </a:extLst>
          </p:cNvPr>
          <p:cNvSpPr/>
          <p:nvPr/>
        </p:nvSpPr>
        <p:spPr>
          <a:xfrm>
            <a:off x="513119" y="5932967"/>
            <a:ext cx="3444949" cy="61986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Conlangy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-er 6:18-6:58; </a:t>
            </a:r>
          </a:p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Conlanging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26:12-27:13</a:t>
            </a:r>
            <a:r>
              <a:rPr lang="en-NO" dirty="0">
                <a:effectLst/>
              </a:rPr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305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7D3C-1980-FD40-8B74-463058AE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is in a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5827-7F27-DB4D-9755-012B6345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2252" cy="4351338"/>
          </a:xfrm>
        </p:spPr>
        <p:txBody>
          <a:bodyPr>
            <a:normAutofit/>
          </a:bodyPr>
          <a:lstStyle/>
          <a:p>
            <a:r>
              <a:rPr lang="en-NO" sz="3200" dirty="0"/>
              <a:t>Sounds</a:t>
            </a:r>
          </a:p>
          <a:p>
            <a:r>
              <a:rPr lang="en-NO" sz="3200" dirty="0"/>
              <a:t>Words/Lexicon</a:t>
            </a:r>
          </a:p>
          <a:p>
            <a:r>
              <a:rPr lang="en-NO" sz="3200" dirty="0"/>
              <a:t>Grammar</a:t>
            </a:r>
          </a:p>
          <a:p>
            <a:pPr lvl="1"/>
            <a:r>
              <a:rPr lang="en-NO" sz="3200" dirty="0"/>
              <a:t>Morphology</a:t>
            </a:r>
          </a:p>
          <a:p>
            <a:pPr lvl="1"/>
            <a:r>
              <a:rPr lang="en-NO" sz="3200" dirty="0"/>
              <a:t>Syntax</a:t>
            </a:r>
          </a:p>
          <a:p>
            <a:r>
              <a:rPr lang="en-NO" sz="3200" dirty="0"/>
              <a:t>Script/Writing system/Orthography</a:t>
            </a:r>
          </a:p>
        </p:txBody>
      </p:sp>
      <p:pic>
        <p:nvPicPr>
          <p:cNvPr id="2050" name="Picture 2" descr="Natural Language - Definition and Examples">
            <a:extLst>
              <a:ext uri="{FF2B5EF4-FFF2-40B4-BE49-F238E27FC236}">
                <a16:creationId xmlns:a16="http://schemas.microsoft.com/office/drawing/2014/main" id="{92DB6B8E-B7E5-4D47-A28A-C21E8ED7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93" y="1396313"/>
            <a:ext cx="4843007" cy="36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E6922D-05DA-8449-8C1F-39C6032426F4}"/>
              </a:ext>
            </a:extLst>
          </p:cNvPr>
          <p:cNvSpPr/>
          <p:nvPr/>
        </p:nvSpPr>
        <p:spPr>
          <a:xfrm>
            <a:off x="7253416" y="1396313"/>
            <a:ext cx="4938584" cy="363288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err="1"/>
              <a:t>Which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these</a:t>
            </a:r>
            <a:r>
              <a:rPr lang="nb-NO" sz="3600" dirty="0"/>
              <a:t> is NOT an </a:t>
            </a:r>
            <a:r>
              <a:rPr lang="nb-NO" sz="3600" dirty="0" err="1"/>
              <a:t>essential</a:t>
            </a:r>
            <a:r>
              <a:rPr lang="nb-NO" sz="3600" dirty="0"/>
              <a:t> </a:t>
            </a:r>
            <a:r>
              <a:rPr lang="nb-NO" sz="3600" dirty="0" err="1"/>
              <a:t>feature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a </a:t>
            </a:r>
            <a:r>
              <a:rPr lang="nb-NO" sz="3600" dirty="0" err="1"/>
              <a:t>language</a:t>
            </a:r>
            <a:r>
              <a:rPr lang="nb-NO" sz="3600" dirty="0"/>
              <a:t>?</a:t>
            </a:r>
            <a:endParaRPr lang="en-NO" sz="3600" dirty="0"/>
          </a:p>
        </p:txBody>
      </p:sp>
    </p:spTree>
    <p:extLst>
      <p:ext uri="{BB962C8B-B14F-4D97-AF65-F5344CB8AC3E}">
        <p14:creationId xmlns:p14="http://schemas.microsoft.com/office/powerpoint/2010/main" val="11470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E91D-AF97-2D43-853E-A09D8A13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7F5E-A902-2C48-8E75-E1BC1925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A rendering of the text of one language in a different orthography</a:t>
            </a:r>
          </a:p>
          <a:p>
            <a:r>
              <a:rPr lang="en-NO" dirty="0"/>
              <a:t>Either </a:t>
            </a:r>
          </a:p>
          <a:p>
            <a:pPr lvl="1"/>
            <a:r>
              <a:rPr lang="en-NO" dirty="0"/>
              <a:t>a letter-mapping, usually a romanization, or </a:t>
            </a:r>
          </a:p>
          <a:p>
            <a:pPr lvl="1"/>
            <a:r>
              <a:rPr lang="en-NO" dirty="0"/>
              <a:t>a sound-mapping, usually with </a:t>
            </a:r>
            <a:r>
              <a:rPr lang="en-NO" dirty="0">
                <a:hlinkClick r:id="rId2"/>
              </a:rPr>
              <a:t>International Phonetic Alphabet</a:t>
            </a:r>
            <a:endParaRPr lang="en-NO" dirty="0"/>
          </a:p>
          <a:p>
            <a:r>
              <a:rPr lang="en-NO" dirty="0"/>
              <a:t>Important to remember that a script (orthography) is, strictly speaking, NOT a part of a language</a:t>
            </a:r>
          </a:p>
          <a:p>
            <a:r>
              <a:rPr lang="en-NO" dirty="0"/>
              <a:t>A script is a tool for recording a language</a:t>
            </a:r>
          </a:p>
          <a:p>
            <a:r>
              <a:rPr lang="en-NO" dirty="0"/>
              <a:t>A given language can be recorded using a potentially infinite number of scripts</a:t>
            </a:r>
          </a:p>
          <a:p>
            <a:pPr lvl="1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31437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ctionaries and Grammar - Bosnian/Croatian/Serbian Languages - LibGuides  at University of Illinois at Urbana-Champaign">
            <a:extLst>
              <a:ext uri="{FF2B5EF4-FFF2-40B4-BE49-F238E27FC236}">
                <a16:creationId xmlns:a16="http://schemas.microsoft.com/office/drawing/2014/main" id="{AC3CEC63-8F8B-9446-A437-55345122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17" y="702276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Economist explains - Is Serbo-Croatian a language? | The Economist  explains | The Economist">
            <a:extLst>
              <a:ext uri="{FF2B5EF4-FFF2-40B4-BE49-F238E27FC236}">
                <a16:creationId xmlns:a16="http://schemas.microsoft.com/office/drawing/2014/main" id="{D8F5A875-0E73-5B49-B906-6009598A7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r="16532"/>
          <a:stretch/>
        </p:blipFill>
        <p:spPr bwMode="auto">
          <a:xfrm>
            <a:off x="557083" y="714976"/>
            <a:ext cx="439900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8FD3A9-6FE5-768F-4A95-5CD1444D8F50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1:20:00-1:23:54</a:t>
            </a:r>
            <a:r>
              <a:rPr lang="en-NO" dirty="0">
                <a:effectLst/>
              </a:rPr>
              <a:t>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1493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A6CB-51D8-2300-BAFF-ADC6E9AE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71A80-BD97-DA76-4149-CD5A0553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2955" cy="4351338"/>
          </a:xfrm>
        </p:spPr>
        <p:txBody>
          <a:bodyPr>
            <a:normAutofit/>
          </a:bodyPr>
          <a:lstStyle/>
          <a:p>
            <a:r>
              <a:rPr lang="nb-NO" sz="3200" dirty="0"/>
              <a:t>International </a:t>
            </a:r>
            <a:r>
              <a:rPr lang="nb-NO" sz="3200" dirty="0" err="1"/>
              <a:t>Phonetic</a:t>
            </a:r>
            <a:r>
              <a:rPr lang="nb-NO" sz="3200" dirty="0"/>
              <a:t> Alphabet: </a:t>
            </a:r>
          </a:p>
          <a:p>
            <a:pPr lvl="1"/>
            <a:r>
              <a:rPr lang="nb-NO" sz="3200" dirty="0">
                <a:hlinkClick r:id="rId2"/>
              </a:rPr>
              <a:t>https://www.ipachart.com/</a:t>
            </a:r>
            <a:r>
              <a:rPr lang="nb-NO" sz="3200" dirty="0"/>
              <a:t> </a:t>
            </a:r>
          </a:p>
          <a:p>
            <a:r>
              <a:rPr lang="nb-NO" sz="3200" dirty="0"/>
              <a:t>World Atlas </a:t>
            </a:r>
            <a:r>
              <a:rPr lang="nb-NO" sz="3200" dirty="0" err="1"/>
              <a:t>of</a:t>
            </a:r>
            <a:r>
              <a:rPr lang="nb-NO" sz="3200" dirty="0"/>
              <a:t> Language </a:t>
            </a:r>
            <a:r>
              <a:rPr lang="nb-NO" sz="3200" dirty="0" err="1"/>
              <a:t>Structures</a:t>
            </a:r>
            <a:r>
              <a:rPr lang="nb-NO" sz="3200" dirty="0"/>
              <a:t>: </a:t>
            </a:r>
          </a:p>
          <a:p>
            <a:pPr lvl="1"/>
            <a:r>
              <a:rPr lang="nb-NO" sz="3200" dirty="0">
                <a:hlinkClick r:id="rId3"/>
              </a:rPr>
              <a:t>https://wals.info/</a:t>
            </a:r>
            <a:r>
              <a:rPr lang="nb-NO" sz="3200" dirty="0"/>
              <a:t> </a:t>
            </a:r>
          </a:p>
          <a:p>
            <a:r>
              <a:rPr lang="nb-NO" sz="3200" dirty="0" err="1"/>
              <a:t>Subreddit</a:t>
            </a:r>
            <a:r>
              <a:rPr lang="nb-NO" sz="3200" dirty="0"/>
              <a:t>: </a:t>
            </a:r>
            <a:r>
              <a:rPr lang="nb-NO" sz="3200" dirty="0" err="1"/>
              <a:t>Constructed</a:t>
            </a:r>
            <a:r>
              <a:rPr lang="nb-NO" sz="3200" dirty="0"/>
              <a:t> Languages for Language </a:t>
            </a:r>
            <a:r>
              <a:rPr lang="nb-NO" sz="3200" dirty="0" err="1"/>
              <a:t>Geeks</a:t>
            </a:r>
            <a:endParaRPr lang="nb-NO" sz="3200" dirty="0"/>
          </a:p>
          <a:p>
            <a:pPr lvl="1"/>
            <a:r>
              <a:rPr lang="nb-NO" sz="3200" dirty="0">
                <a:hlinkClick r:id="rId4"/>
              </a:rPr>
              <a:t>https://www.reddit.com/r/conlangs/wiki/resources/</a:t>
            </a:r>
            <a:r>
              <a:rPr lang="nb-NO" sz="3200" dirty="0"/>
              <a:t> </a:t>
            </a:r>
          </a:p>
          <a:p>
            <a:r>
              <a:rPr lang="nb-NO" sz="3200" dirty="0" err="1"/>
              <a:t>Conlang</a:t>
            </a:r>
            <a:r>
              <a:rPr lang="nb-NO" sz="3200" dirty="0"/>
              <a:t> Atlas </a:t>
            </a:r>
            <a:r>
              <a:rPr lang="nb-NO" sz="3200" dirty="0" err="1"/>
              <a:t>of</a:t>
            </a:r>
            <a:r>
              <a:rPr lang="nb-NO" sz="3200" dirty="0"/>
              <a:t> Language </a:t>
            </a:r>
            <a:r>
              <a:rPr lang="nb-NO" sz="3200" dirty="0" err="1"/>
              <a:t>Structures</a:t>
            </a:r>
            <a:r>
              <a:rPr lang="nb-NO" sz="3200" dirty="0"/>
              <a:t>:</a:t>
            </a:r>
          </a:p>
          <a:p>
            <a:pPr lvl="1"/>
            <a:r>
              <a:rPr lang="nb-NO" sz="3200" dirty="0">
                <a:hlinkClick r:id="rId5"/>
              </a:rPr>
              <a:t>https://cals.info/</a:t>
            </a:r>
            <a:r>
              <a:rPr lang="nb-NO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42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8C65-16A3-F443-8362-3F6D8400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5E516-A758-DC4F-9C8B-D8413726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1004"/>
          </a:xfrm>
        </p:spPr>
        <p:txBody>
          <a:bodyPr/>
          <a:lstStyle/>
          <a:p>
            <a:r>
              <a:rPr lang="en-NO" dirty="0"/>
              <a:t>Often inserted in a line between the original and a translation, and therefore called “interlinear”</a:t>
            </a:r>
          </a:p>
          <a:p>
            <a:r>
              <a:rPr lang="en-NO" dirty="0"/>
              <a:t>A gloss should give a translation of each word, along with grammatical information, usually following </a:t>
            </a:r>
            <a:r>
              <a:rPr lang="en-NO" dirty="0">
                <a:hlinkClick r:id="rId2"/>
              </a:rPr>
              <a:t>Leipzig Glossing Rules</a:t>
            </a:r>
            <a:endParaRPr lang="en-NO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5ECFA32-C93B-C84E-A57D-064D4A9B0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899" y="3686629"/>
            <a:ext cx="10182101" cy="24506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1436E48-AD9E-C945-BEDB-F849984C2D69}"/>
              </a:ext>
            </a:extLst>
          </p:cNvPr>
          <p:cNvSpPr/>
          <p:nvPr/>
        </p:nvSpPr>
        <p:spPr>
          <a:xfrm>
            <a:off x="74614" y="4447163"/>
            <a:ext cx="1527171" cy="926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000" dirty="0"/>
              <a:t>Interlinear </a:t>
            </a:r>
          </a:p>
          <a:p>
            <a:pPr algn="ctr"/>
            <a:r>
              <a:rPr lang="en-NO" sz="2000" dirty="0"/>
              <a:t>gloss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E03AD8C-B773-BA44-8C7F-3F95467CC4E3}"/>
              </a:ext>
            </a:extLst>
          </p:cNvPr>
          <p:cNvSpPr/>
          <p:nvPr/>
        </p:nvSpPr>
        <p:spPr>
          <a:xfrm rot="21264687">
            <a:off x="1391188" y="4288893"/>
            <a:ext cx="762403" cy="316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C331B9E-EE9C-5E49-9DB3-93E1E52D73E3}"/>
              </a:ext>
            </a:extLst>
          </p:cNvPr>
          <p:cNvSpPr/>
          <p:nvPr/>
        </p:nvSpPr>
        <p:spPr>
          <a:xfrm rot="335313" flipV="1">
            <a:off x="1391188" y="5119231"/>
            <a:ext cx="762403" cy="316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52174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408838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9445-9311-0E45-90AE-43D04F15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AE32-7870-9D40-9E6E-17681DE37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Peterson, David J. 2015. </a:t>
            </a:r>
            <a:r>
              <a:rPr lang="en-GB" sz="3200" i="1" dirty="0"/>
              <a:t>The art of language invention. </a:t>
            </a:r>
            <a:r>
              <a:rPr lang="en-GB" sz="3200" dirty="0"/>
              <a:t>New York: Penguin Books. (=DJP)</a:t>
            </a:r>
          </a:p>
          <a:p>
            <a:r>
              <a:rPr lang="en-GB" sz="3200" dirty="0" err="1"/>
              <a:t>Annis</a:t>
            </a:r>
            <a:r>
              <a:rPr lang="en-GB" sz="3200" dirty="0"/>
              <a:t>, William S. 2014. </a:t>
            </a:r>
            <a:r>
              <a:rPr lang="en-GB" sz="3200" i="1" dirty="0"/>
              <a:t>A conlanger’s thesaurus.</a:t>
            </a:r>
            <a:r>
              <a:rPr lang="en-GB" sz="3200" dirty="0"/>
              <a:t> Fiat Lingua </a:t>
            </a:r>
          </a:p>
          <a:p>
            <a:r>
              <a:rPr lang="en-GB" sz="3200" dirty="0"/>
              <a:t>IPA chart</a:t>
            </a:r>
          </a:p>
          <a:p>
            <a:r>
              <a:rPr lang="en-GB" sz="3200" dirty="0"/>
              <a:t>Swadesh list</a:t>
            </a:r>
          </a:p>
          <a:p>
            <a:r>
              <a:rPr lang="en-GB" sz="3200" dirty="0"/>
              <a:t>World Atlas of Language Structures</a:t>
            </a:r>
          </a:p>
          <a:p>
            <a:r>
              <a:rPr lang="en-GB" sz="3200" dirty="0"/>
              <a:t>Films: </a:t>
            </a:r>
            <a:r>
              <a:rPr lang="en-GB" sz="3200" i="1" dirty="0"/>
              <a:t>Conlanging</a:t>
            </a:r>
            <a:r>
              <a:rPr lang="en-GB" sz="3200" dirty="0"/>
              <a:t> &amp; </a:t>
            </a:r>
            <a:r>
              <a:rPr lang="en-GB" sz="3200" i="1" dirty="0"/>
              <a:t>Conlang-y-er</a:t>
            </a:r>
            <a:endParaRPr lang="en-NO" sz="32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CC377-B8FA-5645-8FFB-AD581A3B5F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NO"/>
          </a:p>
        </p:txBody>
      </p:sp>
      <p:pic>
        <p:nvPicPr>
          <p:cNvPr id="1026" name="Picture 2" descr="The Art of Language Invention: From Horse-Lords to Dark Elves, the Words  Behind World-Building: Peterson, David J.: 0783324865905: Amazon.com: Books">
            <a:extLst>
              <a:ext uri="{FF2B5EF4-FFF2-40B4-BE49-F238E27FC236}">
                <a16:creationId xmlns:a16="http://schemas.microsoft.com/office/drawing/2014/main" id="{92884248-EEF6-0E48-9578-855E285D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25" y="912812"/>
            <a:ext cx="328152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avid J. Peterson | Game of Thrones Wiki | Fandom">
            <a:hlinkClick r:id="rId3"/>
            <a:extLst>
              <a:ext uri="{FF2B5EF4-FFF2-40B4-BE49-F238E27FC236}">
                <a16:creationId xmlns:a16="http://schemas.microsoft.com/office/drawing/2014/main" id="{AE299C58-6C02-E145-4B4F-6EB22856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30" y="1892300"/>
            <a:ext cx="19558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5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4C75-36D3-324C-90C4-40F7AFB2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 little bit about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E675-9B3B-9847-91B5-E2025917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3600" dirty="0"/>
              <a:t>What languages do you speak? read?</a:t>
            </a:r>
          </a:p>
          <a:p>
            <a:r>
              <a:rPr lang="en-NO" sz="3600" dirty="0"/>
              <a:t>What are your expectations for this course?</a:t>
            </a:r>
          </a:p>
          <a:p>
            <a:r>
              <a:rPr lang="en-NO" sz="3600" dirty="0"/>
              <a:t>Do you have any experience with conlangs?</a:t>
            </a:r>
          </a:p>
        </p:txBody>
      </p:sp>
    </p:spTree>
    <p:extLst>
      <p:ext uri="{BB962C8B-B14F-4D97-AF65-F5344CB8AC3E}">
        <p14:creationId xmlns:p14="http://schemas.microsoft.com/office/powerpoint/2010/main" val="104974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4C75-36D3-324C-90C4-40F7AFB2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 little bit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E675-9B3B-9847-91B5-E2025917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0151" cy="4351338"/>
          </a:xfrm>
        </p:spPr>
        <p:txBody>
          <a:bodyPr>
            <a:normAutofit fontScale="85000" lnSpcReduction="20000"/>
          </a:bodyPr>
          <a:lstStyle/>
          <a:p>
            <a:r>
              <a:rPr lang="en-NO" sz="3600" dirty="0"/>
              <a:t>Pedigree</a:t>
            </a:r>
          </a:p>
          <a:p>
            <a:pPr lvl="1"/>
            <a:r>
              <a:rPr lang="en-NO" sz="3200" dirty="0">
                <a:solidFill>
                  <a:srgbClr val="0070C0"/>
                </a:solidFill>
              </a:rPr>
              <a:t>Princeton class of 1979, PhD UCLA 1984</a:t>
            </a:r>
          </a:p>
          <a:p>
            <a:pPr lvl="1"/>
            <a:r>
              <a:rPr lang="en-NO" sz="3200" dirty="0">
                <a:solidFill>
                  <a:srgbClr val="0070C0"/>
                </a:solidFill>
              </a:rPr>
              <a:t>Faculty positions at UCLA, U Rochester, UNC-Chapel Hill, UiT The Arctic University of Norway</a:t>
            </a:r>
          </a:p>
          <a:p>
            <a:r>
              <a:rPr lang="en-NO" sz="3600" dirty="0"/>
              <a:t>What languages do I speak? read?</a:t>
            </a:r>
          </a:p>
          <a:p>
            <a:pPr lvl="1"/>
            <a:r>
              <a:rPr lang="en-NO" sz="3200" dirty="0">
                <a:solidFill>
                  <a:srgbClr val="0070C0"/>
                </a:solidFill>
              </a:rPr>
              <a:t>I speak English, Russian, Czech, N</a:t>
            </a:r>
            <a:r>
              <a:rPr lang="en-GB" sz="3200" dirty="0">
                <a:solidFill>
                  <a:srgbClr val="0070C0"/>
                </a:solidFill>
              </a:rPr>
              <a:t>o</a:t>
            </a:r>
            <a:r>
              <a:rPr lang="en-NO" sz="3200" dirty="0">
                <a:solidFill>
                  <a:srgbClr val="0070C0"/>
                </a:solidFill>
              </a:rPr>
              <a:t>rwegian, N</a:t>
            </a:r>
            <a:r>
              <a:rPr lang="nb-NO" sz="3200" dirty="0">
                <a:solidFill>
                  <a:srgbClr val="0070C0"/>
                </a:solidFill>
              </a:rPr>
              <a:t>. </a:t>
            </a:r>
            <a:r>
              <a:rPr lang="en-NO" sz="3200" dirty="0">
                <a:solidFill>
                  <a:srgbClr val="0070C0"/>
                </a:solidFill>
              </a:rPr>
              <a:t>Saami, Spanish</a:t>
            </a:r>
          </a:p>
          <a:p>
            <a:pPr lvl="1"/>
            <a:r>
              <a:rPr lang="en-NO" sz="3200" dirty="0">
                <a:solidFill>
                  <a:srgbClr val="0070C0"/>
                </a:solidFill>
              </a:rPr>
              <a:t>I read all other Slavic and Scandinavian languages</a:t>
            </a:r>
          </a:p>
          <a:p>
            <a:pPr lvl="1"/>
            <a:r>
              <a:rPr lang="en-NO" sz="3200" dirty="0">
                <a:solidFill>
                  <a:srgbClr val="0070C0"/>
                </a:solidFill>
              </a:rPr>
              <a:t>Currently learning Persian and Ukrainian</a:t>
            </a:r>
          </a:p>
          <a:p>
            <a:r>
              <a:rPr lang="en-NO" sz="3600" dirty="0"/>
              <a:t>Do I have any experience with conlangs?</a:t>
            </a:r>
          </a:p>
          <a:p>
            <a:pPr lvl="1"/>
            <a:r>
              <a:rPr lang="en-NO" sz="3200" dirty="0">
                <a:solidFill>
                  <a:srgbClr val="0070C0"/>
                </a:solidFill>
              </a:rPr>
              <a:t>I analyzed a conlang in a Czech novel and I teach a full-semester course in conlangs at UiT The Arctic University of Norway</a:t>
            </a:r>
          </a:p>
        </p:txBody>
      </p:sp>
    </p:spTree>
    <p:extLst>
      <p:ext uri="{BB962C8B-B14F-4D97-AF65-F5344CB8AC3E}">
        <p14:creationId xmlns:p14="http://schemas.microsoft.com/office/powerpoint/2010/main" val="198130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CD1D-67D0-2AF2-7043-71C3D9E1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 err="1"/>
              <a:t>Some</a:t>
            </a:r>
            <a:r>
              <a:rPr lang="nb-NO" sz="5400" dirty="0"/>
              <a:t>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14F1-15EA-F02E-434E-F3BDC445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So </a:t>
            </a:r>
            <a:r>
              <a:rPr lang="nb-NO" sz="4000" dirty="0" err="1"/>
              <a:t>that</a:t>
            </a:r>
            <a:r>
              <a:rPr lang="nb-NO" sz="4000" dirty="0"/>
              <a:t> </a:t>
            </a:r>
            <a:r>
              <a:rPr lang="nb-NO" sz="4000" dirty="0" err="1"/>
              <a:t>we</a:t>
            </a:r>
            <a:r>
              <a:rPr lang="nb-NO" sz="4000" dirty="0"/>
              <a:t> </a:t>
            </a:r>
            <a:r>
              <a:rPr lang="nb-NO" sz="4000" dirty="0" err="1"/>
              <a:t>are</a:t>
            </a:r>
            <a:r>
              <a:rPr lang="nb-NO" sz="4000" dirty="0"/>
              <a:t> all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the</a:t>
            </a:r>
            <a:r>
              <a:rPr lang="nb-NO" sz="4000" dirty="0"/>
              <a:t> same </a:t>
            </a:r>
            <a:r>
              <a:rPr lang="nb-NO" sz="4000" dirty="0" err="1"/>
              <a:t>page</a:t>
            </a:r>
            <a:r>
              <a:rPr lang="nb-NO" sz="4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4609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D674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69FDA-4F5E-9942-B3B7-A3BEFE27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NO" sz="5400" b="1" dirty="0">
                <a:solidFill>
                  <a:srgbClr val="FFFFFF"/>
                </a:solidFill>
              </a:rPr>
              <a:t>Conlang</a:t>
            </a:r>
          </a:p>
        </p:txBody>
      </p:sp>
      <p:pic>
        <p:nvPicPr>
          <p:cNvPr id="4098" name="Picture 2" descr="The Lord of the Rings ring">
            <a:extLst>
              <a:ext uri="{FF2B5EF4-FFF2-40B4-BE49-F238E27FC236}">
                <a16:creationId xmlns:a16="http://schemas.microsoft.com/office/drawing/2014/main" id="{C7EDC1AB-B6EA-9A4F-A2F7-146420147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F3882-985C-5E4D-BA45-E025FE2AC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Autofit/>
          </a:bodyPr>
          <a:lstStyle/>
          <a:p>
            <a:r>
              <a:rPr lang="en-NO" sz="2400" dirty="0">
                <a:solidFill>
                  <a:srgbClr val="FFFFFF"/>
                </a:solidFill>
              </a:rPr>
              <a:t>A language that has been </a:t>
            </a:r>
            <a:r>
              <a:rPr lang="en-NO" sz="2400" b="1" dirty="0">
                <a:solidFill>
                  <a:srgbClr val="FFFFFF"/>
                </a:solidFill>
              </a:rPr>
              <a:t>consciously created </a:t>
            </a:r>
            <a:r>
              <a:rPr lang="en-NO" sz="2400" dirty="0">
                <a:solidFill>
                  <a:srgbClr val="FFFFFF"/>
                </a:solidFill>
              </a:rPr>
              <a:t>by one or more individuals in its fullest form</a:t>
            </a:r>
          </a:p>
          <a:p>
            <a:r>
              <a:rPr lang="en-NO" sz="2400" dirty="0">
                <a:solidFill>
                  <a:srgbClr val="FFFFFF"/>
                </a:solidFill>
              </a:rPr>
              <a:t>Includes auxiliary languages</a:t>
            </a:r>
          </a:p>
          <a:p>
            <a:r>
              <a:rPr lang="en-NO" sz="2400" dirty="0">
                <a:solidFill>
                  <a:srgbClr val="FFFFFF"/>
                </a:solidFill>
              </a:rPr>
              <a:t>Does not include revitalization projects (M</a:t>
            </a:r>
            <a:r>
              <a:rPr lang="en-GB" sz="2400" dirty="0">
                <a:solidFill>
                  <a:srgbClr val="FFFFFF"/>
                </a:solidFill>
              </a:rPr>
              <a:t>o</a:t>
            </a:r>
            <a:r>
              <a:rPr lang="en-NO" sz="2400" dirty="0">
                <a:solidFill>
                  <a:srgbClr val="FFFFFF"/>
                </a:solidFill>
              </a:rPr>
              <a:t>dern Hebrew, Modern Cornish)</a:t>
            </a:r>
          </a:p>
          <a:p>
            <a:r>
              <a:rPr lang="en-NO" sz="2400" dirty="0">
                <a:solidFill>
                  <a:srgbClr val="FFFFFF"/>
                </a:solidFill>
              </a:rPr>
              <a:t>Does not include creole languages (Tok Pisin, Russenorsk)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67D2F6-E60A-4BBD-3391-2839AA059D71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</a:t>
            </a:r>
            <a:r>
              <a:rPr lang="nb-NO" dirty="0"/>
              <a:t>-y-er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46:52-48:13</a:t>
            </a:r>
            <a:r>
              <a:rPr lang="en-NO" dirty="0">
                <a:effectLst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28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1833</Words>
  <Application>Microsoft Macintosh PowerPoint</Application>
  <PresentationFormat>Widescreen</PresentationFormat>
  <Paragraphs>268</Paragraphs>
  <Slides>46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Out of this world:  constructing languages for fiction, film, and fun</vt:lpstr>
      <vt:lpstr>What we will explore in this course</vt:lpstr>
      <vt:lpstr>Structure of the course</vt:lpstr>
      <vt:lpstr>Suggested format for each session</vt:lpstr>
      <vt:lpstr>Materials</vt:lpstr>
      <vt:lpstr>A little bit about you</vt:lpstr>
      <vt:lpstr>A little bit about me</vt:lpstr>
      <vt:lpstr>Some terms</vt:lpstr>
      <vt:lpstr>Conlang</vt:lpstr>
      <vt:lpstr>Natlang</vt:lpstr>
      <vt:lpstr>Dialect</vt:lpstr>
      <vt:lpstr>Auxlang</vt:lpstr>
      <vt:lpstr>Fictional language</vt:lpstr>
      <vt:lpstr>Real language</vt:lpstr>
      <vt:lpstr>Questions and Comments?</vt:lpstr>
      <vt:lpstr>Now let’s tour the universe of conlangs</vt:lpstr>
      <vt:lpstr>Starting from our world of natlangs</vt:lpstr>
      <vt:lpstr>Many (most? all?) natlangs are partly artificial</vt:lpstr>
      <vt:lpstr>What’s the difference?</vt:lpstr>
      <vt:lpstr>Back to the universe of conlangs</vt:lpstr>
      <vt:lpstr>Back to the universe of conlangs</vt:lpstr>
      <vt:lpstr>Back to the universe of conlangs</vt:lpstr>
      <vt:lpstr>Back to the universe of conlangs</vt:lpstr>
      <vt:lpstr>Back to the universe of conlangs</vt:lpstr>
      <vt:lpstr>Back to the universe of conlangs</vt:lpstr>
      <vt:lpstr>Back to the universe of conlangs</vt:lpstr>
      <vt:lpstr>Back to the universe of conlangs</vt:lpstr>
      <vt:lpstr>Back to the universe of conlangs</vt:lpstr>
      <vt:lpstr>Back to the universe of conlangs</vt:lpstr>
      <vt:lpstr>Modifications and borrowings from natlangs</vt:lpstr>
      <vt:lpstr>Auxiliary languages</vt:lpstr>
      <vt:lpstr>More auxiliary languages</vt:lpstr>
      <vt:lpstr>Typologically normal with respect to natlangs</vt:lpstr>
      <vt:lpstr>Typologically unusual with respect to natlangs</vt:lpstr>
      <vt:lpstr>Maladapted for use by humans</vt:lpstr>
      <vt:lpstr>Not useable by humans</vt:lpstr>
      <vt:lpstr>Domains of languages</vt:lpstr>
      <vt:lpstr>Ideologies of languages</vt:lpstr>
      <vt:lpstr>Questions and Comments?</vt:lpstr>
      <vt:lpstr>What a conlanger needs to do to get started</vt:lpstr>
      <vt:lpstr>What is in a language?</vt:lpstr>
      <vt:lpstr>Transcription</vt:lpstr>
      <vt:lpstr>PowerPoint Presentation</vt:lpstr>
      <vt:lpstr>Some Tools</vt:lpstr>
      <vt:lpstr>Gloss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this world:  constructing languages for fiction, film, and fun</dc:title>
  <dc:creator>Laura Alexis Janda</dc:creator>
  <cp:lastModifiedBy>Laura Alexis Janda</cp:lastModifiedBy>
  <cp:revision>2</cp:revision>
  <dcterms:created xsi:type="dcterms:W3CDTF">2022-12-01T20:09:19Z</dcterms:created>
  <dcterms:modified xsi:type="dcterms:W3CDTF">2023-01-29T14:33:18Z</dcterms:modified>
</cp:coreProperties>
</file>